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778" r:id="rId2"/>
  </p:sldMasterIdLst>
  <p:notesMasterIdLst>
    <p:notesMasterId r:id="rId25"/>
  </p:notesMasterIdLst>
  <p:handoutMasterIdLst>
    <p:handoutMasterId r:id="rId26"/>
  </p:handoutMasterIdLst>
  <p:sldIdLst>
    <p:sldId id="257" r:id="rId3"/>
    <p:sldId id="403" r:id="rId4"/>
    <p:sldId id="505" r:id="rId5"/>
    <p:sldId id="469" r:id="rId6"/>
    <p:sldId id="404" r:id="rId7"/>
    <p:sldId id="473" r:id="rId8"/>
    <p:sldId id="471" r:id="rId9"/>
    <p:sldId id="472" r:id="rId10"/>
    <p:sldId id="387" r:id="rId11"/>
    <p:sldId id="419" r:id="rId12"/>
    <p:sldId id="446" r:id="rId13"/>
    <p:sldId id="451" r:id="rId14"/>
    <p:sldId id="507" r:id="rId15"/>
    <p:sldId id="508" r:id="rId16"/>
    <p:sldId id="509" r:id="rId17"/>
    <p:sldId id="510" r:id="rId18"/>
    <p:sldId id="511" r:id="rId19"/>
    <p:sldId id="512" r:id="rId20"/>
    <p:sldId id="448" r:id="rId21"/>
    <p:sldId id="449" r:id="rId22"/>
    <p:sldId id="506" r:id="rId23"/>
    <p:sldId id="417" r:id="rId24"/>
  </p:sldIdLst>
  <p:sldSz cx="9144000" cy="6858000" type="screen4x3"/>
  <p:notesSz cx="6797675" cy="9926638"/>
  <p:defaultTextStyle>
    <a:defPPr>
      <a:defRPr lang="sv-SE"/>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fari"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FF"/>
    <a:srgbClr val="6600FF"/>
    <a:srgbClr val="006666"/>
    <a:srgbClr val="006600"/>
    <a:srgbClr val="B6D4E8"/>
    <a:srgbClr val="990033"/>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1292" autoAdjust="0"/>
  </p:normalViewPr>
  <p:slideViewPr>
    <p:cSldViewPr>
      <p:cViewPr varScale="1">
        <p:scale>
          <a:sx n="62" d="100"/>
          <a:sy n="62" d="100"/>
        </p:scale>
        <p:origin x="1404"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sv-SE" altLang="af-ZA"/>
          </a:p>
        </p:txBody>
      </p:sp>
      <p:sp>
        <p:nvSpPr>
          <p:cNvPr id="36867" name="Rectangle 3"/>
          <p:cNvSpPr>
            <a:spLocks noGrp="1" noChangeArrowheads="1"/>
          </p:cNvSpPr>
          <p:nvPr>
            <p:ph type="dt" sz="quarter" idx="1"/>
          </p:nvPr>
        </p:nvSpPr>
        <p:spPr bwMode="auto">
          <a:xfrm>
            <a:off x="3851275"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sv-SE" altLang="af-ZA"/>
          </a:p>
        </p:txBody>
      </p:sp>
      <p:sp>
        <p:nvSpPr>
          <p:cNvPr id="36868" name="Rectangle 4"/>
          <p:cNvSpPr>
            <a:spLocks noGrp="1" noChangeArrowheads="1"/>
          </p:cNvSpPr>
          <p:nvPr>
            <p:ph type="ftr" sz="quarter" idx="2"/>
          </p:nvPr>
        </p:nvSpPr>
        <p:spPr bwMode="auto">
          <a:xfrm>
            <a:off x="0" y="9429750"/>
            <a:ext cx="2946400"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sv-SE" altLang="af-ZA"/>
          </a:p>
        </p:txBody>
      </p:sp>
      <p:sp>
        <p:nvSpPr>
          <p:cNvPr id="36869" name="Rectangle 5"/>
          <p:cNvSpPr>
            <a:spLocks noGrp="1" noChangeArrowheads="1"/>
          </p:cNvSpPr>
          <p:nvPr>
            <p:ph type="sldNum" sz="quarter" idx="3"/>
          </p:nvPr>
        </p:nvSpPr>
        <p:spPr bwMode="auto">
          <a:xfrm>
            <a:off x="3851275" y="9429750"/>
            <a:ext cx="2946400"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223A1D1-F01B-44C4-AFAE-E93509B9BEE3}" type="slidenum">
              <a:rPr lang="sv-SE" altLang="af-ZA"/>
              <a:pPr>
                <a:defRPr/>
              </a:pPr>
              <a:t>‹#›</a:t>
            </a:fld>
            <a:endParaRPr lang="sv-SE" altLang="af-ZA"/>
          </a:p>
        </p:txBody>
      </p:sp>
    </p:spTree>
    <p:extLst>
      <p:ext uri="{BB962C8B-B14F-4D97-AF65-F5344CB8AC3E}">
        <p14:creationId xmlns:p14="http://schemas.microsoft.com/office/powerpoint/2010/main" val="1198252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sv-SE" altLang="af-ZA"/>
          </a:p>
        </p:txBody>
      </p:sp>
      <p:sp>
        <p:nvSpPr>
          <p:cNvPr id="38915" name="Rectangle 3"/>
          <p:cNvSpPr>
            <a:spLocks noGrp="1" noChangeArrowheads="1"/>
          </p:cNvSpPr>
          <p:nvPr>
            <p:ph type="dt" idx="1"/>
          </p:nvPr>
        </p:nvSpPr>
        <p:spPr bwMode="auto">
          <a:xfrm>
            <a:off x="3851275"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sv-SE" altLang="af-ZA"/>
          </a:p>
        </p:txBody>
      </p:sp>
      <p:sp>
        <p:nvSpPr>
          <p:cNvPr id="39940"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906463" y="4714875"/>
            <a:ext cx="4984750" cy="44672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sv-SE" altLang="af-ZA" noProof="0"/>
              <a:t>Click to edit Master text styles</a:t>
            </a:r>
          </a:p>
          <a:p>
            <a:pPr lvl="1"/>
            <a:r>
              <a:rPr lang="sv-SE" altLang="af-ZA" noProof="0"/>
              <a:t>Second level</a:t>
            </a:r>
          </a:p>
          <a:p>
            <a:pPr lvl="2"/>
            <a:r>
              <a:rPr lang="sv-SE" altLang="af-ZA" noProof="0"/>
              <a:t>Third level</a:t>
            </a:r>
          </a:p>
          <a:p>
            <a:pPr lvl="3"/>
            <a:r>
              <a:rPr lang="sv-SE" altLang="af-ZA" noProof="0"/>
              <a:t>Fourth level</a:t>
            </a:r>
          </a:p>
          <a:p>
            <a:pPr lvl="4"/>
            <a:r>
              <a:rPr lang="sv-SE" altLang="af-ZA" noProof="0"/>
              <a:t>Fifth level</a:t>
            </a:r>
          </a:p>
        </p:txBody>
      </p:sp>
      <p:sp>
        <p:nvSpPr>
          <p:cNvPr id="38918" name="Rectangle 6"/>
          <p:cNvSpPr>
            <a:spLocks noGrp="1" noChangeArrowheads="1"/>
          </p:cNvSpPr>
          <p:nvPr>
            <p:ph type="ftr" sz="quarter" idx="4"/>
          </p:nvPr>
        </p:nvSpPr>
        <p:spPr bwMode="auto">
          <a:xfrm>
            <a:off x="0" y="9429750"/>
            <a:ext cx="2946400"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sv-SE" altLang="af-ZA"/>
          </a:p>
        </p:txBody>
      </p:sp>
      <p:sp>
        <p:nvSpPr>
          <p:cNvPr id="38919" name="Rectangle 7"/>
          <p:cNvSpPr>
            <a:spLocks noGrp="1" noChangeArrowheads="1"/>
          </p:cNvSpPr>
          <p:nvPr>
            <p:ph type="sldNum" sz="quarter" idx="5"/>
          </p:nvPr>
        </p:nvSpPr>
        <p:spPr bwMode="auto">
          <a:xfrm>
            <a:off x="3851275" y="9429750"/>
            <a:ext cx="2946400"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122D373-FDEA-4E49-AB1B-BA411DACD32F}" type="slidenum">
              <a:rPr lang="sv-SE" altLang="af-ZA"/>
              <a:pPr>
                <a:defRPr/>
              </a:pPr>
              <a:t>‹#›</a:t>
            </a:fld>
            <a:endParaRPr lang="sv-SE" altLang="af-ZA"/>
          </a:p>
        </p:txBody>
      </p:sp>
    </p:spTree>
    <p:extLst>
      <p:ext uri="{BB962C8B-B14F-4D97-AF65-F5344CB8AC3E}">
        <p14:creationId xmlns:p14="http://schemas.microsoft.com/office/powerpoint/2010/main" val="32963671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3A2483AD-143E-4496-8ED3-C81B9B350D2B}" type="slidenum">
              <a:rPr lang="sv-SE" altLang="af-ZA" smtClean="0"/>
              <a:pPr/>
              <a:t>1</a:t>
            </a:fld>
            <a:endParaRPr lang="sv-SE" altLang="af-ZA"/>
          </a:p>
        </p:txBody>
      </p:sp>
      <p:sp>
        <p:nvSpPr>
          <p:cNvPr id="40963" name="Rectangle 2"/>
          <p:cNvSpPr>
            <a:spLocks noGrp="1" noRot="1" noChangeAspect="1" noChangeArrowheads="1" noTextEdit="1"/>
          </p:cNvSpPr>
          <p:nvPr>
            <p:ph type="sldImg"/>
          </p:nvPr>
        </p:nvSpPr>
        <p:spPr>
          <a:xfrm>
            <a:off x="917575" y="744538"/>
            <a:ext cx="4962525" cy="3722687"/>
          </a:xfrm>
          <a:ln/>
        </p:spPr>
      </p:sp>
      <p:sp>
        <p:nvSpPr>
          <p:cNvPr id="40964" name="Rectangle 3"/>
          <p:cNvSpPr>
            <a:spLocks noGrp="1" noChangeArrowheads="1"/>
          </p:cNvSpPr>
          <p:nvPr>
            <p:ph type="body" idx="1"/>
          </p:nvPr>
        </p:nvSpPr>
        <p:spPr>
          <a:noFill/>
        </p:spPr>
        <p:txBody>
          <a:bodyPr/>
          <a:lstStyle/>
          <a:p>
            <a:pPr eaLnBrk="1" hangingPunct="1"/>
            <a:endParaRPr lang="af-ZA" altLang="af-ZA"/>
          </a:p>
        </p:txBody>
      </p:sp>
    </p:spTree>
    <p:extLst>
      <p:ext uri="{BB962C8B-B14F-4D97-AF65-F5344CB8AC3E}">
        <p14:creationId xmlns:p14="http://schemas.microsoft.com/office/powerpoint/2010/main" val="577724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AFACC3-966A-4A33-8848-70F5C643929E}" type="slidenum">
              <a:rPr lang="en-US" altLang="en-US"/>
              <a:pPr/>
              <a:t>2</a:t>
            </a:fld>
            <a:endParaRPr lang="en-US" altLang="en-US"/>
          </a:p>
        </p:txBody>
      </p:sp>
      <p:sp>
        <p:nvSpPr>
          <p:cNvPr id="62466" name="Rectangle 2"/>
          <p:cNvSpPr>
            <a:spLocks noGrp="1" noRot="1" noChangeAspect="1" noChangeArrowheads="1" noTextEdit="1"/>
          </p:cNvSpPr>
          <p:nvPr>
            <p:ph type="sldImg"/>
          </p:nvPr>
        </p:nvSpPr>
        <p:spPr>
          <a:xfrm>
            <a:off x="917575" y="744538"/>
            <a:ext cx="4962525" cy="3722687"/>
          </a:xfrm>
          <a:ln/>
        </p:spPr>
      </p:sp>
      <p:sp>
        <p:nvSpPr>
          <p:cNvPr id="624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94679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122D373-FDEA-4E49-AB1B-BA411DACD32F}" type="slidenum">
              <a:rPr lang="sv-SE" altLang="af-ZA" smtClean="0"/>
              <a:pPr>
                <a:defRPr/>
              </a:pPr>
              <a:t>5</a:t>
            </a:fld>
            <a:endParaRPr lang="sv-SE" altLang="af-ZA"/>
          </a:p>
        </p:txBody>
      </p:sp>
    </p:spTree>
    <p:extLst>
      <p:ext uri="{BB962C8B-B14F-4D97-AF65-F5344CB8AC3E}">
        <p14:creationId xmlns:p14="http://schemas.microsoft.com/office/powerpoint/2010/main" val="797206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F2EF6ACA-D16B-C855-0AD7-D5A424946F13}"/>
              </a:ext>
            </a:extLst>
          </p:cNvPr>
          <p:cNvSpPr>
            <a:spLocks noGrp="1" noRot="1" noChangeAspect="1" noChangeArrowheads="1" noTextEdit="1"/>
          </p:cNvSpPr>
          <p:nvPr>
            <p:ph type="sldImg"/>
          </p:nvPr>
        </p:nvSpPr>
        <p:spPr>
          <a:xfrm>
            <a:off x="917575" y="744538"/>
            <a:ext cx="4962525" cy="3722687"/>
          </a:xfrm>
          <a:ln/>
        </p:spPr>
      </p:sp>
      <p:sp>
        <p:nvSpPr>
          <p:cNvPr id="16387" name="Notes Placeholder 2">
            <a:extLst>
              <a:ext uri="{FF2B5EF4-FFF2-40B4-BE49-F238E27FC236}">
                <a16:creationId xmlns:a16="http://schemas.microsoft.com/office/drawing/2014/main" id="{8307595F-3BCD-2B91-8AEF-FA77FA4E2EE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16388" name="Slide Number Placeholder 3">
            <a:extLst>
              <a:ext uri="{FF2B5EF4-FFF2-40B4-BE49-F238E27FC236}">
                <a16:creationId xmlns:a16="http://schemas.microsoft.com/office/drawing/2014/main" id="{C75440FA-FF95-DA8D-D4F8-D1188A95647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E9F0526-D239-4D41-A176-9F5AA67E313F}" type="slidenum">
              <a:rPr lang="sv-SE" altLang="af-ZA">
                <a:latin typeface="Verdana" panose="020B0604030504040204" pitchFamily="34" charset="0"/>
              </a:rPr>
              <a:pPr/>
              <a:t>7</a:t>
            </a:fld>
            <a:endParaRPr lang="sv-SE" altLang="af-ZA">
              <a:latin typeface="Verdana" panose="020B060403050404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887" y="-27384"/>
            <a:ext cx="9144000" cy="3724275"/>
          </a:xfrm>
          <a:prstGeom prst="rect">
            <a:avLst/>
          </a:prstGeom>
          <a:noFill/>
          <a:ln w="9525">
            <a:noFill/>
            <a:miter lim="800000"/>
            <a:headEnd/>
            <a:tailEnd/>
          </a:ln>
        </p:spPr>
      </p:pic>
      <p:sp>
        <p:nvSpPr>
          <p:cNvPr id="6" name="Rectangle 5"/>
          <p:cNvSpPr/>
          <p:nvPr userDrawn="1"/>
        </p:nvSpPr>
        <p:spPr bwMode="auto">
          <a:xfrm>
            <a:off x="-887" y="-64888"/>
            <a:ext cx="9140166" cy="345638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ndParaRPr>
          </a:p>
        </p:txBody>
      </p:sp>
      <p:sp>
        <p:nvSpPr>
          <p:cNvPr id="90131" name="Rectangle 19"/>
          <p:cNvSpPr>
            <a:spLocks noGrp="1" noChangeArrowheads="1"/>
          </p:cNvSpPr>
          <p:nvPr>
            <p:ph type="ctrTitle" hasCustomPrompt="1"/>
          </p:nvPr>
        </p:nvSpPr>
        <p:spPr>
          <a:xfrm>
            <a:off x="179512" y="469205"/>
            <a:ext cx="8839200" cy="799555"/>
          </a:xfrm>
        </p:spPr>
        <p:txBody>
          <a:bodyPr/>
          <a:lstStyle>
            <a:lvl1pPr algn="ctr">
              <a:defRPr sz="3800">
                <a:solidFill>
                  <a:schemeClr val="bg1"/>
                </a:solidFill>
              </a:defRPr>
            </a:lvl1pPr>
          </a:lstStyle>
          <a:p>
            <a:r>
              <a:rPr lang="en-US" dirty="0"/>
              <a:t>TANZANIA BUREAU OF STANDARDS</a:t>
            </a:r>
          </a:p>
        </p:txBody>
      </p:sp>
      <p:sp>
        <p:nvSpPr>
          <p:cNvPr id="7" name="Rectangle 18"/>
          <p:cNvSpPr>
            <a:spLocks noGrp="1" noChangeArrowheads="1"/>
          </p:cNvSpPr>
          <p:nvPr>
            <p:ph type="sldNum" sz="quarter" idx="12"/>
          </p:nvPr>
        </p:nvSpPr>
        <p:spPr/>
        <p:txBody>
          <a:bodyPr/>
          <a:lstStyle>
            <a:lvl1pPr>
              <a:defRPr/>
            </a:lvl1pPr>
          </a:lstStyle>
          <a:p>
            <a:pPr>
              <a:defRPr/>
            </a:pPr>
            <a:fld id="{E82F09C2-BDF7-4D03-B06D-F963E9E3FB11}" type="slidenum">
              <a:rPr lang="sv-SE" altLang="af-ZA"/>
              <a:pPr>
                <a:defRPr/>
              </a:pPr>
              <a:t>‹#›</a:t>
            </a:fld>
            <a:endParaRPr lang="sv-SE" altLang="af-ZA"/>
          </a:p>
        </p:txBody>
      </p:sp>
      <p:sp>
        <p:nvSpPr>
          <p:cNvPr id="5" name="Rectangle 4"/>
          <p:cNvSpPr/>
          <p:nvPr userDrawn="1"/>
        </p:nvSpPr>
        <p:spPr bwMode="auto">
          <a:xfrm>
            <a:off x="0" y="3513430"/>
            <a:ext cx="9144000" cy="17113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ndParaRP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43608" y="332656"/>
            <a:ext cx="7939608" cy="811560"/>
          </a:xfrm>
        </p:spPr>
        <p:txBody>
          <a:bodyPr/>
          <a:lstStyle/>
          <a:p>
            <a:r>
              <a:rPr lang="en-US"/>
              <a:t>Click to edit Master title style</a:t>
            </a:r>
          </a:p>
        </p:txBody>
      </p:sp>
      <p:sp>
        <p:nvSpPr>
          <p:cNvPr id="3" name="Vertical Text Placeholder 2"/>
          <p:cNvSpPr>
            <a:spLocks noGrp="1"/>
          </p:cNvSpPr>
          <p:nvPr>
            <p:ph type="body" orient="vert" idx="1"/>
          </p:nvPr>
        </p:nvSpPr>
        <p:spPr>
          <a:xfrm>
            <a:off x="723032" y="1412776"/>
            <a:ext cx="8229600" cy="3886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a:ln/>
        </p:spPr>
        <p:txBody>
          <a:bodyPr/>
          <a:lstStyle>
            <a:lvl1pPr>
              <a:defRPr/>
            </a:lvl1pPr>
          </a:lstStyle>
          <a:p>
            <a:pPr>
              <a:defRPr/>
            </a:pPr>
            <a:fld id="{F60BD916-73C4-4DD2-9FC4-D0303F70854E}" type="slidenum">
              <a:rPr lang="sv-SE" altLang="af-ZA"/>
              <a:pPr>
                <a:defRPr/>
              </a:pPr>
              <a:t>‹#›</a:t>
            </a:fld>
            <a:endParaRPr lang="sv-SE" altLang="af-ZA"/>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5616" y="457200"/>
            <a:ext cx="5361384"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a:ln/>
        </p:spPr>
        <p:txBody>
          <a:bodyPr/>
          <a:lstStyle>
            <a:lvl1pPr>
              <a:defRPr/>
            </a:lvl1pPr>
          </a:lstStyle>
          <a:p>
            <a:pPr>
              <a:defRPr/>
            </a:pPr>
            <a:fld id="{5F33C9DA-0DBC-4066-93E9-B7494AA25753}" type="slidenum">
              <a:rPr lang="sv-SE" altLang="af-ZA"/>
              <a:pPr>
                <a:defRPr/>
              </a:pPr>
              <a:t>‹#›</a:t>
            </a:fld>
            <a:endParaRPr lang="sv-SE" altLang="af-ZA"/>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93523" y="404664"/>
            <a:ext cx="8229600" cy="667544"/>
          </a:xfrm>
        </p:spPr>
        <p:txBody>
          <a:bodyPr/>
          <a:lstStyle/>
          <a:p>
            <a:r>
              <a:rPr lang="en-US"/>
              <a:t>Click to edit Master title style</a:t>
            </a:r>
          </a:p>
        </p:txBody>
      </p:sp>
      <p:sp>
        <p:nvSpPr>
          <p:cNvPr id="3" name="Text Placeholder 2"/>
          <p:cNvSpPr>
            <a:spLocks noGrp="1"/>
          </p:cNvSpPr>
          <p:nvPr>
            <p:ph type="body" sz="half" idx="1"/>
          </p:nvPr>
        </p:nvSpPr>
        <p:spPr>
          <a:xfrm>
            <a:off x="754112" y="126876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945112" y="1268760"/>
            <a:ext cx="4038600" cy="3886200"/>
          </a:xfrm>
        </p:spPr>
        <p:txBody>
          <a:bodyPr/>
          <a:lstStyle/>
          <a:p>
            <a:pPr lvl="0"/>
            <a:r>
              <a:rPr lang="en-US" noProof="0"/>
              <a:t>Click icon to add clip art</a:t>
            </a:r>
          </a:p>
        </p:txBody>
      </p:sp>
      <p:sp>
        <p:nvSpPr>
          <p:cNvPr id="5" name="Rectangle 3"/>
          <p:cNvSpPr>
            <a:spLocks noGrp="1" noChangeArrowheads="1"/>
          </p:cNvSpPr>
          <p:nvPr>
            <p:ph type="sldNum" sz="quarter" idx="10"/>
          </p:nvPr>
        </p:nvSpPr>
        <p:spPr>
          <a:ln/>
        </p:spPr>
        <p:txBody>
          <a:bodyPr/>
          <a:lstStyle>
            <a:lvl1pPr>
              <a:defRPr/>
            </a:lvl1pPr>
          </a:lstStyle>
          <a:p>
            <a:pPr>
              <a:defRPr/>
            </a:pPr>
            <a:fld id="{885A0186-53A7-46B9-9CF8-E29006115FB9}" type="slidenum">
              <a:rPr lang="sv-SE" altLang="af-ZA"/>
              <a:pPr>
                <a:defRPr/>
              </a:pPr>
              <a:t>‹#›</a:t>
            </a:fld>
            <a:endParaRPr lang="sv-SE" altLang="af-ZA"/>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99592" y="457200"/>
            <a:ext cx="8100392" cy="739552"/>
          </a:xfrm>
        </p:spPr>
        <p:txBody>
          <a:bodyPr/>
          <a:lstStyle/>
          <a:p>
            <a:r>
              <a:rPr lang="en-US"/>
              <a:t>Click to edit Master title style</a:t>
            </a:r>
          </a:p>
        </p:txBody>
      </p:sp>
      <p:sp>
        <p:nvSpPr>
          <p:cNvPr id="3" name="ClipArt Placeholder 2"/>
          <p:cNvSpPr>
            <a:spLocks noGrp="1"/>
          </p:cNvSpPr>
          <p:nvPr>
            <p:ph type="clipArt" sz="half" idx="1"/>
          </p:nvPr>
        </p:nvSpPr>
        <p:spPr>
          <a:xfrm>
            <a:off x="597024" y="1484784"/>
            <a:ext cx="4038600" cy="3886200"/>
          </a:xfrm>
        </p:spPr>
        <p:txBody>
          <a:bodyPr/>
          <a:lstStyle/>
          <a:p>
            <a:pPr lvl="0"/>
            <a:r>
              <a:rPr lang="en-US" noProof="0"/>
              <a:t>Click icon to add clip art</a:t>
            </a:r>
          </a:p>
        </p:txBody>
      </p:sp>
      <p:sp>
        <p:nvSpPr>
          <p:cNvPr id="4" name="Text Placeholder 3"/>
          <p:cNvSpPr>
            <a:spLocks noGrp="1"/>
          </p:cNvSpPr>
          <p:nvPr>
            <p:ph type="body" sz="half" idx="2"/>
          </p:nvPr>
        </p:nvSpPr>
        <p:spPr>
          <a:xfrm>
            <a:off x="4788024" y="1484784"/>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sldNum" sz="quarter" idx="10"/>
          </p:nvPr>
        </p:nvSpPr>
        <p:spPr>
          <a:ln/>
        </p:spPr>
        <p:txBody>
          <a:bodyPr/>
          <a:lstStyle>
            <a:lvl1pPr>
              <a:defRPr/>
            </a:lvl1pPr>
          </a:lstStyle>
          <a:p>
            <a:pPr>
              <a:defRPr/>
            </a:pPr>
            <a:fld id="{1E6635BC-5E95-4D02-B26D-7D2891449657}" type="slidenum">
              <a:rPr lang="sv-SE" altLang="af-ZA"/>
              <a:pPr>
                <a:defRPr/>
              </a:pPr>
              <a:t>‹#›</a:t>
            </a:fld>
            <a:endParaRPr lang="sv-SE" altLang="af-ZA"/>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50912" y="385192"/>
            <a:ext cx="8040688" cy="739552"/>
          </a:xfrm>
        </p:spPr>
        <p:txBody>
          <a:bodyPr/>
          <a:lstStyle/>
          <a:p>
            <a:r>
              <a:rPr lang="en-US"/>
              <a:t>Click to edit Master title style</a:t>
            </a:r>
          </a:p>
        </p:txBody>
      </p:sp>
      <p:sp>
        <p:nvSpPr>
          <p:cNvPr id="3" name="Text Placeholder 2"/>
          <p:cNvSpPr>
            <a:spLocks noGrp="1"/>
          </p:cNvSpPr>
          <p:nvPr>
            <p:ph type="body" sz="half" idx="1"/>
          </p:nvPr>
        </p:nvSpPr>
        <p:spPr>
          <a:xfrm>
            <a:off x="611560" y="1484784"/>
            <a:ext cx="8229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1560" y="3504084"/>
            <a:ext cx="8229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sldNum" sz="quarter" idx="10"/>
          </p:nvPr>
        </p:nvSpPr>
        <p:spPr>
          <a:ln/>
        </p:spPr>
        <p:txBody>
          <a:bodyPr/>
          <a:lstStyle>
            <a:lvl1pPr>
              <a:defRPr/>
            </a:lvl1pPr>
          </a:lstStyle>
          <a:p>
            <a:pPr>
              <a:defRPr/>
            </a:pPr>
            <a:fld id="{7F8A8BFE-DE5C-42D3-AA76-1B4EE3D2C5A3}" type="slidenum">
              <a:rPr lang="sv-SE" altLang="af-ZA"/>
              <a:pPr>
                <a:defRPr/>
              </a:pPr>
              <a:t>‹#›</a:t>
            </a:fld>
            <a:endParaRPr lang="sv-SE" altLang="af-ZA"/>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32656"/>
            <a:ext cx="7984232" cy="720080"/>
          </a:xfrm>
        </p:spPr>
        <p:txBody>
          <a:bodyPr/>
          <a:lstStyle/>
          <a:p>
            <a:r>
              <a:rPr lang="en-US"/>
              <a:t>Click to edit Master title style</a:t>
            </a:r>
          </a:p>
        </p:txBody>
      </p:sp>
      <p:sp>
        <p:nvSpPr>
          <p:cNvPr id="3" name="Text Placeholder 2"/>
          <p:cNvSpPr>
            <a:spLocks noGrp="1"/>
          </p:cNvSpPr>
          <p:nvPr>
            <p:ph type="body" sz="half" idx="1"/>
          </p:nvPr>
        </p:nvSpPr>
        <p:spPr>
          <a:xfrm>
            <a:off x="669032" y="1340768"/>
            <a:ext cx="4038600" cy="3886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60032" y="1340768"/>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sldNum" sz="quarter" idx="10"/>
          </p:nvPr>
        </p:nvSpPr>
        <p:spPr>
          <a:ln/>
        </p:spPr>
        <p:txBody>
          <a:bodyPr/>
          <a:lstStyle>
            <a:lvl1pPr>
              <a:defRPr/>
            </a:lvl1pPr>
          </a:lstStyle>
          <a:p>
            <a:pPr>
              <a:defRPr/>
            </a:pPr>
            <a:fld id="{F6BA23BF-E8D4-4AAB-8B6F-488E7006B461}" type="slidenum">
              <a:rPr lang="sv-SE" altLang="af-ZA"/>
              <a:pPr>
                <a:defRPr/>
              </a:pPr>
              <a:t>‹#›</a:t>
            </a:fld>
            <a:endParaRPr lang="sv-SE" altLang="af-ZA"/>
          </a:p>
        </p:txBody>
      </p:sp>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31" name="Rectangle 19"/>
          <p:cNvSpPr>
            <a:spLocks noGrp="1" noChangeArrowheads="1"/>
          </p:cNvSpPr>
          <p:nvPr>
            <p:ph type="ctrTitle"/>
          </p:nvPr>
        </p:nvSpPr>
        <p:spPr>
          <a:xfrm>
            <a:off x="2971800" y="1828800"/>
            <a:ext cx="6019800" cy="2209800"/>
          </a:xfrm>
        </p:spPr>
        <p:txBody>
          <a:bodyPr/>
          <a:lstStyle>
            <a:lvl1pPr>
              <a:defRPr/>
            </a:lvl1pPr>
          </a:lstStyle>
          <a:p>
            <a:r>
              <a:rPr lang="en-US"/>
              <a:t>Click to edit Master title style</a:t>
            </a:r>
          </a:p>
        </p:txBody>
      </p:sp>
      <p:sp>
        <p:nvSpPr>
          <p:cNvPr id="90132" name="Rectangle 20"/>
          <p:cNvSpPr>
            <a:spLocks noGrp="1" noChangeArrowheads="1"/>
          </p:cNvSpPr>
          <p:nvPr>
            <p:ph type="subTitle" idx="1"/>
          </p:nvPr>
        </p:nvSpPr>
        <p:spPr>
          <a:xfrm>
            <a:off x="2971800" y="4267200"/>
            <a:ext cx="6019800" cy="1752600"/>
          </a:xfrm>
        </p:spPr>
        <p:txBody>
          <a:bodyPr/>
          <a:lstStyle>
            <a:lvl1pPr marL="0" indent="0" algn="ctr">
              <a:buFont typeface="Wingdings" pitchFamily="2" charset="2"/>
              <a:buNone/>
              <a:defRPr/>
            </a:lvl1pPr>
          </a:lstStyle>
          <a:p>
            <a:r>
              <a:rPr lang="en-US"/>
              <a:t>Click to edit Master subtitle style</a:t>
            </a:r>
          </a:p>
        </p:txBody>
      </p:sp>
      <p:sp>
        <p:nvSpPr>
          <p:cNvPr id="5" name="Rectangle 16"/>
          <p:cNvSpPr>
            <a:spLocks noGrp="1" noChangeArrowheads="1"/>
          </p:cNvSpPr>
          <p:nvPr>
            <p:ph type="dt" sz="half" idx="10"/>
          </p:nvPr>
        </p:nvSpPr>
        <p:spPr>
          <a:xfrm>
            <a:off x="457200" y="6248400"/>
            <a:ext cx="2133600" cy="457200"/>
          </a:xfrm>
        </p:spPr>
        <p:txBody>
          <a:bodyPr/>
          <a:lstStyle>
            <a:lvl1pPr>
              <a:defRPr/>
            </a:lvl1pPr>
          </a:lstStyle>
          <a:p>
            <a:pPr>
              <a:defRPr/>
            </a:pPr>
            <a:r>
              <a:rPr lang="sv-SE" altLang="af-ZA">
                <a:solidFill>
                  <a:srgbClr val="000000"/>
                </a:solidFill>
              </a:rPr>
              <a:t>2011-10-11 - -12</a:t>
            </a:r>
          </a:p>
        </p:txBody>
      </p:sp>
      <p:sp>
        <p:nvSpPr>
          <p:cNvPr id="6" name="Rectangle 17"/>
          <p:cNvSpPr>
            <a:spLocks noGrp="1" noChangeArrowheads="1"/>
          </p:cNvSpPr>
          <p:nvPr>
            <p:ph type="ftr" sz="quarter" idx="11"/>
          </p:nvPr>
        </p:nvSpPr>
        <p:spPr/>
        <p:txBody>
          <a:bodyPr/>
          <a:lstStyle>
            <a:lvl1pPr>
              <a:defRPr/>
            </a:lvl1pPr>
          </a:lstStyle>
          <a:p>
            <a:pPr>
              <a:defRPr/>
            </a:pPr>
            <a:r>
              <a:rPr lang="sv-SE" altLang="af-ZA">
                <a:solidFill>
                  <a:srgbClr val="000000"/>
                </a:solidFill>
              </a:rPr>
              <a:t>Certification of persons</a:t>
            </a:r>
          </a:p>
        </p:txBody>
      </p:sp>
      <p:sp>
        <p:nvSpPr>
          <p:cNvPr id="7" name="Rectangle 18"/>
          <p:cNvSpPr>
            <a:spLocks noGrp="1" noChangeArrowheads="1"/>
          </p:cNvSpPr>
          <p:nvPr>
            <p:ph type="sldNum" sz="quarter" idx="12"/>
          </p:nvPr>
        </p:nvSpPr>
        <p:spPr/>
        <p:txBody>
          <a:bodyPr/>
          <a:lstStyle>
            <a:lvl1pPr>
              <a:defRPr/>
            </a:lvl1pPr>
          </a:lstStyle>
          <a:p>
            <a:pPr>
              <a:defRPr/>
            </a:pPr>
            <a:fld id="{7F88D022-0B35-4EF9-907F-1AD1A7560010}" type="slidenum">
              <a:rPr lang="sv-SE" altLang="af-ZA">
                <a:solidFill>
                  <a:srgbClr val="000000"/>
                </a:solidFill>
              </a:rPr>
              <a:pPr>
                <a:defRPr/>
              </a:pPr>
              <a:t>‹#›</a:t>
            </a:fld>
            <a:endParaRPr lang="sv-SE" altLang="af-ZA">
              <a:solidFill>
                <a:srgbClr val="000000"/>
              </a:solidFill>
            </a:endParaRPr>
          </a:p>
        </p:txBody>
      </p:sp>
    </p:spTree>
    <p:extLst>
      <p:ext uri="{BB962C8B-B14F-4D97-AF65-F5344CB8AC3E}">
        <p14:creationId xmlns:p14="http://schemas.microsoft.com/office/powerpoint/2010/main" val="2132173655"/>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924800" cy="1371600"/>
          </a:xfrm>
        </p:spPr>
        <p:txBody>
          <a:bodyPr/>
          <a:lstStyle/>
          <a:p>
            <a:r>
              <a:rPr lang="en-US"/>
              <a:t>Click to edit Master title style</a:t>
            </a:r>
          </a:p>
        </p:txBody>
      </p:sp>
      <p:sp>
        <p:nvSpPr>
          <p:cNvPr id="3" name="Content Placeholder 2"/>
          <p:cNvSpPr>
            <a:spLocks noGrp="1"/>
          </p:cNvSpPr>
          <p:nvPr>
            <p:ph idx="1"/>
          </p:nvPr>
        </p:nvSpPr>
        <p:spPr>
          <a:xfrm>
            <a:off x="609600" y="1981200"/>
            <a:ext cx="8229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xfrm>
            <a:off x="5715000" y="6248400"/>
            <a:ext cx="2895600" cy="457200"/>
          </a:xfrm>
        </p:spPr>
        <p:txBody>
          <a:bodyPr/>
          <a:lstStyle>
            <a:lvl1pPr>
              <a:defRPr sz="1400" b="1"/>
            </a:lvl1pPr>
          </a:lstStyle>
          <a:p>
            <a:pPr>
              <a:defRPr/>
            </a:pPr>
            <a:r>
              <a:rPr lang="sv-SE" altLang="af-ZA">
                <a:solidFill>
                  <a:srgbClr val="000000"/>
                </a:solidFill>
              </a:rPr>
              <a:t>Certification of persons</a:t>
            </a:r>
          </a:p>
        </p:txBody>
      </p:sp>
      <p:sp>
        <p:nvSpPr>
          <p:cNvPr id="5" name="Rectangle 16"/>
          <p:cNvSpPr>
            <a:spLocks noGrp="1" noChangeArrowheads="1"/>
          </p:cNvSpPr>
          <p:nvPr>
            <p:ph type="dt" sz="half" idx="11"/>
          </p:nvPr>
        </p:nvSpPr>
        <p:spPr>
          <a:xfrm>
            <a:off x="3352800" y="6245225"/>
            <a:ext cx="2133600" cy="476250"/>
          </a:xfrm>
        </p:spPr>
        <p:txBody>
          <a:bodyPr/>
          <a:lstStyle>
            <a:lvl1pPr>
              <a:defRPr sz="1400" b="1"/>
            </a:lvl1pPr>
          </a:lstStyle>
          <a:p>
            <a:pPr>
              <a:defRPr/>
            </a:pPr>
            <a:r>
              <a:rPr lang="sv-SE" altLang="af-ZA">
                <a:solidFill>
                  <a:srgbClr val="000000"/>
                </a:solidFill>
              </a:rPr>
              <a:t>2011-10-11 - -12</a:t>
            </a:r>
          </a:p>
        </p:txBody>
      </p:sp>
      <p:sp>
        <p:nvSpPr>
          <p:cNvPr id="6" name="Rectangle 3"/>
          <p:cNvSpPr>
            <a:spLocks noGrp="1" noChangeArrowheads="1"/>
          </p:cNvSpPr>
          <p:nvPr>
            <p:ph type="sldNum" sz="quarter" idx="12"/>
          </p:nvPr>
        </p:nvSpPr>
        <p:spPr>
          <a:xfrm>
            <a:off x="76200" y="6477000"/>
            <a:ext cx="609600" cy="381000"/>
          </a:xfrm>
        </p:spPr>
        <p:txBody>
          <a:bodyPr/>
          <a:lstStyle>
            <a:lvl1pPr>
              <a:defRPr/>
            </a:lvl1pPr>
          </a:lstStyle>
          <a:p>
            <a:pPr>
              <a:defRPr/>
            </a:pPr>
            <a:fld id="{C116A44C-B232-4EAE-A51B-0268A6072E34}" type="slidenum">
              <a:rPr lang="sv-SE" altLang="af-ZA">
                <a:solidFill>
                  <a:srgbClr val="000000"/>
                </a:solidFill>
              </a:rPr>
              <a:pPr>
                <a:defRPr/>
              </a:pPr>
              <a:t>‹#›</a:t>
            </a:fld>
            <a:endParaRPr lang="sv-SE" altLang="af-ZA">
              <a:solidFill>
                <a:srgbClr val="000000"/>
              </a:solidFill>
            </a:endParaRPr>
          </a:p>
        </p:txBody>
      </p:sp>
    </p:spTree>
    <p:extLst>
      <p:ext uri="{BB962C8B-B14F-4D97-AF65-F5344CB8AC3E}">
        <p14:creationId xmlns:p14="http://schemas.microsoft.com/office/powerpoint/2010/main" val="2137439046"/>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80A75A0A-3D7A-42BF-A099-DF019B64C78D}" type="slidenum">
              <a:rPr lang="sv-SE" altLang="af-ZA">
                <a:solidFill>
                  <a:srgbClr val="000000"/>
                </a:solidFill>
              </a:rPr>
              <a:pPr>
                <a:defRPr/>
              </a:pPr>
              <a:t>‹#›</a:t>
            </a:fld>
            <a:endParaRPr lang="sv-SE" altLang="af-ZA">
              <a:solidFill>
                <a:srgbClr val="000000"/>
              </a:solidFill>
            </a:endParaRPr>
          </a:p>
        </p:txBody>
      </p:sp>
      <p:sp>
        <p:nvSpPr>
          <p:cNvPr id="5" name="Rectangle 2"/>
          <p:cNvSpPr>
            <a:spLocks noGrp="1" noChangeArrowheads="1"/>
          </p:cNvSpPr>
          <p:nvPr>
            <p:ph type="ftr" sz="quarter" idx="11"/>
          </p:nvPr>
        </p:nvSpPr>
        <p:spPr>
          <a:ln/>
        </p:spPr>
        <p:txBody>
          <a:bodyPr/>
          <a:lstStyle>
            <a:lvl1pPr>
              <a:defRPr/>
            </a:lvl1pPr>
          </a:lstStyle>
          <a:p>
            <a:pPr>
              <a:defRPr/>
            </a:pPr>
            <a:r>
              <a:rPr lang="sv-SE" altLang="af-ZA">
                <a:solidFill>
                  <a:srgbClr val="000000"/>
                </a:solidFill>
              </a:rPr>
              <a:t>Certification of persons</a:t>
            </a:r>
          </a:p>
        </p:txBody>
      </p:sp>
      <p:sp>
        <p:nvSpPr>
          <p:cNvPr id="6" name="Rectangle 16"/>
          <p:cNvSpPr>
            <a:spLocks noGrp="1" noChangeArrowheads="1"/>
          </p:cNvSpPr>
          <p:nvPr>
            <p:ph type="dt" sz="half" idx="12"/>
          </p:nvPr>
        </p:nvSpPr>
        <p:spPr>
          <a:ln/>
        </p:spPr>
        <p:txBody>
          <a:bodyPr/>
          <a:lstStyle>
            <a:lvl1pPr>
              <a:defRPr/>
            </a:lvl1pPr>
          </a:lstStyle>
          <a:p>
            <a:pPr>
              <a:defRPr/>
            </a:pPr>
            <a:r>
              <a:rPr lang="sv-SE" altLang="af-ZA">
                <a:solidFill>
                  <a:srgbClr val="000000"/>
                </a:solidFill>
              </a:rPr>
              <a:t>2011-10-11 - -12</a:t>
            </a:r>
          </a:p>
        </p:txBody>
      </p:sp>
    </p:spTree>
    <p:extLst>
      <p:ext uri="{BB962C8B-B14F-4D97-AF65-F5344CB8AC3E}">
        <p14:creationId xmlns:p14="http://schemas.microsoft.com/office/powerpoint/2010/main" val="919171127"/>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8153400" cy="1371600"/>
          </a:xfrm>
        </p:spPr>
        <p:txBody>
          <a:bodyPr/>
          <a:lstStyle/>
          <a:p>
            <a:r>
              <a:rPr lang="en-US"/>
              <a:t>Click to edit Master title style</a:t>
            </a:r>
          </a:p>
        </p:txBody>
      </p:sp>
      <p:sp>
        <p:nvSpPr>
          <p:cNvPr id="3" name="Content Placeholder 2"/>
          <p:cNvSpPr>
            <a:spLocks noGrp="1"/>
          </p:cNvSpPr>
          <p:nvPr>
            <p:ph sz="half" idx="1"/>
          </p:nvPr>
        </p:nvSpPr>
        <p:spPr>
          <a:xfrm>
            <a:off x="6096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sldNum" sz="quarter" idx="10"/>
          </p:nvPr>
        </p:nvSpPr>
        <p:spPr>
          <a:ln/>
        </p:spPr>
        <p:txBody>
          <a:bodyPr/>
          <a:lstStyle>
            <a:lvl1pPr>
              <a:defRPr/>
            </a:lvl1pPr>
          </a:lstStyle>
          <a:p>
            <a:pPr>
              <a:defRPr/>
            </a:pPr>
            <a:fld id="{EB83BA35-AD89-4AAE-9A81-734EA226B4ED}" type="slidenum">
              <a:rPr lang="sv-SE" altLang="af-ZA">
                <a:solidFill>
                  <a:srgbClr val="000000"/>
                </a:solidFill>
              </a:rPr>
              <a:pPr>
                <a:defRPr/>
              </a:pPr>
              <a:t>‹#›</a:t>
            </a:fld>
            <a:endParaRPr lang="sv-SE" altLang="af-ZA">
              <a:solidFill>
                <a:srgbClr val="000000"/>
              </a:solidFill>
            </a:endParaRPr>
          </a:p>
        </p:txBody>
      </p:sp>
      <p:sp>
        <p:nvSpPr>
          <p:cNvPr id="6" name="Rectangle 2"/>
          <p:cNvSpPr>
            <a:spLocks noGrp="1" noChangeArrowheads="1"/>
          </p:cNvSpPr>
          <p:nvPr>
            <p:ph type="ftr" sz="quarter" idx="11"/>
          </p:nvPr>
        </p:nvSpPr>
        <p:spPr>
          <a:ln/>
        </p:spPr>
        <p:txBody>
          <a:bodyPr/>
          <a:lstStyle>
            <a:lvl1pPr>
              <a:defRPr/>
            </a:lvl1pPr>
          </a:lstStyle>
          <a:p>
            <a:pPr>
              <a:defRPr/>
            </a:pPr>
            <a:r>
              <a:rPr lang="sv-SE" altLang="af-ZA">
                <a:solidFill>
                  <a:srgbClr val="000000"/>
                </a:solidFill>
              </a:rPr>
              <a:t>Certification of persons</a:t>
            </a:r>
          </a:p>
        </p:txBody>
      </p:sp>
      <p:sp>
        <p:nvSpPr>
          <p:cNvPr id="7" name="Rectangle 16"/>
          <p:cNvSpPr>
            <a:spLocks noGrp="1" noChangeArrowheads="1"/>
          </p:cNvSpPr>
          <p:nvPr>
            <p:ph type="dt" sz="half" idx="12"/>
          </p:nvPr>
        </p:nvSpPr>
        <p:spPr>
          <a:ln/>
        </p:spPr>
        <p:txBody>
          <a:bodyPr/>
          <a:lstStyle>
            <a:lvl1pPr>
              <a:defRPr/>
            </a:lvl1pPr>
          </a:lstStyle>
          <a:p>
            <a:pPr>
              <a:defRPr/>
            </a:pPr>
            <a:r>
              <a:rPr lang="sv-SE" altLang="af-ZA">
                <a:solidFill>
                  <a:srgbClr val="000000"/>
                </a:solidFill>
              </a:rPr>
              <a:t>2011-10-11 - -12</a:t>
            </a:r>
          </a:p>
        </p:txBody>
      </p:sp>
    </p:spTree>
    <p:extLst>
      <p:ext uri="{BB962C8B-B14F-4D97-AF65-F5344CB8AC3E}">
        <p14:creationId xmlns:p14="http://schemas.microsoft.com/office/powerpoint/2010/main" val="204609703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924800" cy="914400"/>
          </a:xfrm>
        </p:spPr>
        <p:txBody>
          <a:bodyPr/>
          <a:lstStyle/>
          <a:p>
            <a:r>
              <a:rPr lang="en-US"/>
              <a:t>Click to edit Master title style</a:t>
            </a:r>
          </a:p>
        </p:txBody>
      </p:sp>
      <p:sp>
        <p:nvSpPr>
          <p:cNvPr id="3" name="Content Placeholder 2"/>
          <p:cNvSpPr>
            <a:spLocks noGrp="1"/>
          </p:cNvSpPr>
          <p:nvPr>
            <p:ph idx="1"/>
          </p:nvPr>
        </p:nvSpPr>
        <p:spPr>
          <a:xfrm>
            <a:off x="467544" y="1556792"/>
            <a:ext cx="8352928"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
          <p:cNvSpPr>
            <a:spLocks noGrp="1" noChangeArrowheads="1"/>
          </p:cNvSpPr>
          <p:nvPr>
            <p:ph type="sldNum" sz="quarter" idx="12"/>
          </p:nvPr>
        </p:nvSpPr>
        <p:spPr>
          <a:xfrm>
            <a:off x="76200" y="6477000"/>
            <a:ext cx="609600" cy="381000"/>
          </a:xfrm>
        </p:spPr>
        <p:txBody>
          <a:bodyPr/>
          <a:lstStyle>
            <a:lvl1pPr>
              <a:defRPr/>
            </a:lvl1pPr>
          </a:lstStyle>
          <a:p>
            <a:pPr>
              <a:defRPr/>
            </a:pPr>
            <a:fld id="{6ECCBBE1-E7CA-4957-B0C5-A497815C179A}" type="slidenum">
              <a:rPr lang="sv-SE" altLang="af-ZA"/>
              <a:pPr>
                <a:defRPr/>
              </a:pPr>
              <a:t>‹#›</a:t>
            </a:fld>
            <a:endParaRPr lang="sv-SE" altLang="af-ZA"/>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sldNum" sz="quarter" idx="10"/>
          </p:nvPr>
        </p:nvSpPr>
        <p:spPr>
          <a:ln/>
        </p:spPr>
        <p:txBody>
          <a:bodyPr/>
          <a:lstStyle>
            <a:lvl1pPr>
              <a:defRPr/>
            </a:lvl1pPr>
          </a:lstStyle>
          <a:p>
            <a:pPr>
              <a:defRPr/>
            </a:pPr>
            <a:fld id="{E7579677-C642-4CA2-BC3B-F50CFFFD5B3E}" type="slidenum">
              <a:rPr lang="sv-SE" altLang="af-ZA">
                <a:solidFill>
                  <a:srgbClr val="000000"/>
                </a:solidFill>
              </a:rPr>
              <a:pPr>
                <a:defRPr/>
              </a:pPr>
              <a:t>‹#›</a:t>
            </a:fld>
            <a:endParaRPr lang="sv-SE" altLang="af-ZA">
              <a:solidFill>
                <a:srgbClr val="000000"/>
              </a:solidFill>
            </a:endParaRPr>
          </a:p>
        </p:txBody>
      </p:sp>
      <p:sp>
        <p:nvSpPr>
          <p:cNvPr id="8" name="Rectangle 2"/>
          <p:cNvSpPr>
            <a:spLocks noGrp="1" noChangeArrowheads="1"/>
          </p:cNvSpPr>
          <p:nvPr>
            <p:ph type="ftr" sz="quarter" idx="11"/>
          </p:nvPr>
        </p:nvSpPr>
        <p:spPr>
          <a:ln/>
        </p:spPr>
        <p:txBody>
          <a:bodyPr/>
          <a:lstStyle>
            <a:lvl1pPr>
              <a:defRPr/>
            </a:lvl1pPr>
          </a:lstStyle>
          <a:p>
            <a:pPr>
              <a:defRPr/>
            </a:pPr>
            <a:r>
              <a:rPr lang="sv-SE" altLang="af-ZA">
                <a:solidFill>
                  <a:srgbClr val="000000"/>
                </a:solidFill>
              </a:rPr>
              <a:t>Certification of persons</a:t>
            </a:r>
          </a:p>
        </p:txBody>
      </p:sp>
      <p:sp>
        <p:nvSpPr>
          <p:cNvPr id="9" name="Rectangle 16"/>
          <p:cNvSpPr>
            <a:spLocks noGrp="1" noChangeArrowheads="1"/>
          </p:cNvSpPr>
          <p:nvPr>
            <p:ph type="dt" sz="half" idx="12"/>
          </p:nvPr>
        </p:nvSpPr>
        <p:spPr>
          <a:ln/>
        </p:spPr>
        <p:txBody>
          <a:bodyPr/>
          <a:lstStyle>
            <a:lvl1pPr>
              <a:defRPr/>
            </a:lvl1pPr>
          </a:lstStyle>
          <a:p>
            <a:pPr>
              <a:defRPr/>
            </a:pPr>
            <a:r>
              <a:rPr lang="sv-SE" altLang="af-ZA">
                <a:solidFill>
                  <a:srgbClr val="000000"/>
                </a:solidFill>
              </a:rPr>
              <a:t>2011-10-11 - -12</a:t>
            </a:r>
          </a:p>
        </p:txBody>
      </p:sp>
    </p:spTree>
    <p:extLst>
      <p:ext uri="{BB962C8B-B14F-4D97-AF65-F5344CB8AC3E}">
        <p14:creationId xmlns:p14="http://schemas.microsoft.com/office/powerpoint/2010/main" val="880410710"/>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sldNum" sz="quarter" idx="10"/>
          </p:nvPr>
        </p:nvSpPr>
        <p:spPr>
          <a:ln/>
        </p:spPr>
        <p:txBody>
          <a:bodyPr/>
          <a:lstStyle>
            <a:lvl1pPr>
              <a:defRPr/>
            </a:lvl1pPr>
          </a:lstStyle>
          <a:p>
            <a:pPr>
              <a:defRPr/>
            </a:pPr>
            <a:fld id="{18B9CF3E-C24A-46CB-99BD-2059ED83AE1C}" type="slidenum">
              <a:rPr lang="sv-SE" altLang="af-ZA">
                <a:solidFill>
                  <a:srgbClr val="000000"/>
                </a:solidFill>
              </a:rPr>
              <a:pPr>
                <a:defRPr/>
              </a:pPr>
              <a:t>‹#›</a:t>
            </a:fld>
            <a:endParaRPr lang="sv-SE" altLang="af-ZA">
              <a:solidFill>
                <a:srgbClr val="000000"/>
              </a:solidFill>
            </a:endParaRPr>
          </a:p>
        </p:txBody>
      </p:sp>
      <p:sp>
        <p:nvSpPr>
          <p:cNvPr id="4" name="Rectangle 2"/>
          <p:cNvSpPr>
            <a:spLocks noGrp="1" noChangeArrowheads="1"/>
          </p:cNvSpPr>
          <p:nvPr>
            <p:ph type="ftr" sz="quarter" idx="11"/>
          </p:nvPr>
        </p:nvSpPr>
        <p:spPr>
          <a:ln/>
        </p:spPr>
        <p:txBody>
          <a:bodyPr/>
          <a:lstStyle>
            <a:lvl1pPr>
              <a:defRPr/>
            </a:lvl1pPr>
          </a:lstStyle>
          <a:p>
            <a:pPr>
              <a:defRPr/>
            </a:pPr>
            <a:r>
              <a:rPr lang="sv-SE" altLang="af-ZA">
                <a:solidFill>
                  <a:srgbClr val="000000"/>
                </a:solidFill>
              </a:rPr>
              <a:t>Certification of persons</a:t>
            </a:r>
          </a:p>
        </p:txBody>
      </p:sp>
      <p:sp>
        <p:nvSpPr>
          <p:cNvPr id="5" name="Rectangle 16"/>
          <p:cNvSpPr>
            <a:spLocks noGrp="1" noChangeArrowheads="1"/>
          </p:cNvSpPr>
          <p:nvPr>
            <p:ph type="dt" sz="half" idx="12"/>
          </p:nvPr>
        </p:nvSpPr>
        <p:spPr>
          <a:ln/>
        </p:spPr>
        <p:txBody>
          <a:bodyPr/>
          <a:lstStyle>
            <a:lvl1pPr>
              <a:defRPr/>
            </a:lvl1pPr>
          </a:lstStyle>
          <a:p>
            <a:pPr>
              <a:defRPr/>
            </a:pPr>
            <a:r>
              <a:rPr lang="sv-SE" altLang="af-ZA">
                <a:solidFill>
                  <a:srgbClr val="000000"/>
                </a:solidFill>
              </a:rPr>
              <a:t>2011-10-11 - -12</a:t>
            </a:r>
          </a:p>
        </p:txBody>
      </p:sp>
    </p:spTree>
    <p:extLst>
      <p:ext uri="{BB962C8B-B14F-4D97-AF65-F5344CB8AC3E}">
        <p14:creationId xmlns:p14="http://schemas.microsoft.com/office/powerpoint/2010/main" val="1655201307"/>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6D8099BC-377F-4A86-8EA5-FFCA33FA7451}" type="slidenum">
              <a:rPr lang="sv-SE" altLang="af-ZA">
                <a:solidFill>
                  <a:srgbClr val="000000"/>
                </a:solidFill>
              </a:rPr>
              <a:pPr>
                <a:defRPr/>
              </a:pPr>
              <a:t>‹#›</a:t>
            </a:fld>
            <a:endParaRPr lang="sv-SE" altLang="af-ZA">
              <a:solidFill>
                <a:srgbClr val="000000"/>
              </a:solidFill>
            </a:endParaRPr>
          </a:p>
        </p:txBody>
      </p:sp>
      <p:sp>
        <p:nvSpPr>
          <p:cNvPr id="3" name="Rectangle 2"/>
          <p:cNvSpPr>
            <a:spLocks noGrp="1" noChangeArrowheads="1"/>
          </p:cNvSpPr>
          <p:nvPr>
            <p:ph type="ftr" sz="quarter" idx="11"/>
          </p:nvPr>
        </p:nvSpPr>
        <p:spPr>
          <a:ln/>
        </p:spPr>
        <p:txBody>
          <a:bodyPr/>
          <a:lstStyle>
            <a:lvl1pPr>
              <a:defRPr/>
            </a:lvl1pPr>
          </a:lstStyle>
          <a:p>
            <a:pPr>
              <a:defRPr/>
            </a:pPr>
            <a:r>
              <a:rPr lang="sv-SE" altLang="af-ZA">
                <a:solidFill>
                  <a:srgbClr val="000000"/>
                </a:solidFill>
              </a:rPr>
              <a:t>Certification of persons</a:t>
            </a:r>
          </a:p>
        </p:txBody>
      </p:sp>
      <p:sp>
        <p:nvSpPr>
          <p:cNvPr id="4" name="Rectangle 16"/>
          <p:cNvSpPr>
            <a:spLocks noGrp="1" noChangeArrowheads="1"/>
          </p:cNvSpPr>
          <p:nvPr>
            <p:ph type="dt" sz="half" idx="12"/>
          </p:nvPr>
        </p:nvSpPr>
        <p:spPr>
          <a:ln/>
        </p:spPr>
        <p:txBody>
          <a:bodyPr/>
          <a:lstStyle>
            <a:lvl1pPr>
              <a:defRPr/>
            </a:lvl1pPr>
          </a:lstStyle>
          <a:p>
            <a:pPr>
              <a:defRPr/>
            </a:pPr>
            <a:r>
              <a:rPr lang="sv-SE" altLang="af-ZA">
                <a:solidFill>
                  <a:srgbClr val="000000"/>
                </a:solidFill>
              </a:rPr>
              <a:t>2011-10-11 - -12</a:t>
            </a:r>
          </a:p>
        </p:txBody>
      </p:sp>
    </p:spTree>
    <p:extLst>
      <p:ext uri="{BB962C8B-B14F-4D97-AF65-F5344CB8AC3E}">
        <p14:creationId xmlns:p14="http://schemas.microsoft.com/office/powerpoint/2010/main" val="2341397176"/>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33909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9850" y="33909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2000" y="150114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8FDC5ACD-B2BB-401C-A834-7E6B04055C2D}" type="slidenum">
              <a:rPr lang="sv-SE" altLang="af-ZA">
                <a:solidFill>
                  <a:srgbClr val="000000"/>
                </a:solidFill>
              </a:rPr>
              <a:pPr>
                <a:defRPr/>
              </a:pPr>
              <a:t>‹#›</a:t>
            </a:fld>
            <a:endParaRPr lang="sv-SE" altLang="af-ZA">
              <a:solidFill>
                <a:srgbClr val="000000"/>
              </a:solidFill>
            </a:endParaRPr>
          </a:p>
        </p:txBody>
      </p:sp>
      <p:sp>
        <p:nvSpPr>
          <p:cNvPr id="6" name="Rectangle 2"/>
          <p:cNvSpPr>
            <a:spLocks noGrp="1" noChangeArrowheads="1"/>
          </p:cNvSpPr>
          <p:nvPr>
            <p:ph type="ftr" sz="quarter" idx="11"/>
          </p:nvPr>
        </p:nvSpPr>
        <p:spPr>
          <a:ln/>
        </p:spPr>
        <p:txBody>
          <a:bodyPr/>
          <a:lstStyle>
            <a:lvl1pPr>
              <a:defRPr/>
            </a:lvl1pPr>
          </a:lstStyle>
          <a:p>
            <a:pPr>
              <a:defRPr/>
            </a:pPr>
            <a:r>
              <a:rPr lang="sv-SE" altLang="af-ZA">
                <a:solidFill>
                  <a:srgbClr val="000000"/>
                </a:solidFill>
              </a:rPr>
              <a:t>Certification of persons</a:t>
            </a:r>
          </a:p>
        </p:txBody>
      </p:sp>
      <p:sp>
        <p:nvSpPr>
          <p:cNvPr id="7" name="Rectangle 16"/>
          <p:cNvSpPr>
            <a:spLocks noGrp="1" noChangeArrowheads="1"/>
          </p:cNvSpPr>
          <p:nvPr>
            <p:ph type="dt" sz="half" idx="12"/>
          </p:nvPr>
        </p:nvSpPr>
        <p:spPr>
          <a:ln/>
        </p:spPr>
        <p:txBody>
          <a:bodyPr/>
          <a:lstStyle>
            <a:lvl1pPr>
              <a:defRPr/>
            </a:lvl1pPr>
          </a:lstStyle>
          <a:p>
            <a:pPr>
              <a:defRPr/>
            </a:pPr>
            <a:r>
              <a:rPr lang="sv-SE" altLang="af-ZA">
                <a:solidFill>
                  <a:srgbClr val="000000"/>
                </a:solidFill>
              </a:rPr>
              <a:t>2011-10-11 - -12</a:t>
            </a:r>
          </a:p>
        </p:txBody>
      </p:sp>
    </p:spTree>
    <p:extLst>
      <p:ext uri="{BB962C8B-B14F-4D97-AF65-F5344CB8AC3E}">
        <p14:creationId xmlns:p14="http://schemas.microsoft.com/office/powerpoint/2010/main" val="3645530207"/>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436AE207-C875-4D01-A7B0-FFA99A82B8CA}" type="slidenum">
              <a:rPr lang="sv-SE" altLang="af-ZA">
                <a:solidFill>
                  <a:srgbClr val="000000"/>
                </a:solidFill>
              </a:rPr>
              <a:pPr>
                <a:defRPr/>
              </a:pPr>
              <a:t>‹#›</a:t>
            </a:fld>
            <a:endParaRPr lang="sv-SE" altLang="af-ZA">
              <a:solidFill>
                <a:srgbClr val="000000"/>
              </a:solidFill>
            </a:endParaRPr>
          </a:p>
        </p:txBody>
      </p:sp>
      <p:sp>
        <p:nvSpPr>
          <p:cNvPr id="6" name="Rectangle 2"/>
          <p:cNvSpPr>
            <a:spLocks noGrp="1" noChangeArrowheads="1"/>
          </p:cNvSpPr>
          <p:nvPr>
            <p:ph type="ftr" sz="quarter" idx="11"/>
          </p:nvPr>
        </p:nvSpPr>
        <p:spPr>
          <a:ln/>
        </p:spPr>
        <p:txBody>
          <a:bodyPr/>
          <a:lstStyle>
            <a:lvl1pPr>
              <a:defRPr/>
            </a:lvl1pPr>
          </a:lstStyle>
          <a:p>
            <a:pPr>
              <a:defRPr/>
            </a:pPr>
            <a:r>
              <a:rPr lang="sv-SE" altLang="af-ZA">
                <a:solidFill>
                  <a:srgbClr val="000000"/>
                </a:solidFill>
              </a:rPr>
              <a:t>Certification of persons</a:t>
            </a:r>
          </a:p>
        </p:txBody>
      </p:sp>
      <p:sp>
        <p:nvSpPr>
          <p:cNvPr id="7" name="Rectangle 16"/>
          <p:cNvSpPr>
            <a:spLocks noGrp="1" noChangeArrowheads="1"/>
          </p:cNvSpPr>
          <p:nvPr>
            <p:ph type="dt" sz="half" idx="12"/>
          </p:nvPr>
        </p:nvSpPr>
        <p:spPr>
          <a:ln/>
        </p:spPr>
        <p:txBody>
          <a:bodyPr/>
          <a:lstStyle>
            <a:lvl1pPr>
              <a:defRPr/>
            </a:lvl1pPr>
          </a:lstStyle>
          <a:p>
            <a:pPr>
              <a:defRPr/>
            </a:pPr>
            <a:r>
              <a:rPr lang="sv-SE" altLang="af-ZA">
                <a:solidFill>
                  <a:srgbClr val="000000"/>
                </a:solidFill>
              </a:rPr>
              <a:t>2011-10-11 - -12</a:t>
            </a:r>
          </a:p>
        </p:txBody>
      </p:sp>
    </p:spTree>
    <p:extLst>
      <p:ext uri="{BB962C8B-B14F-4D97-AF65-F5344CB8AC3E}">
        <p14:creationId xmlns:p14="http://schemas.microsoft.com/office/powerpoint/2010/main" val="2883026318"/>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a:ln/>
        </p:spPr>
        <p:txBody>
          <a:bodyPr/>
          <a:lstStyle>
            <a:lvl1pPr>
              <a:defRPr/>
            </a:lvl1pPr>
          </a:lstStyle>
          <a:p>
            <a:pPr>
              <a:defRPr/>
            </a:pPr>
            <a:fld id="{45F37ECC-FB1E-4276-84F5-336EC30D839F}" type="slidenum">
              <a:rPr lang="sv-SE" altLang="af-ZA">
                <a:solidFill>
                  <a:srgbClr val="000000"/>
                </a:solidFill>
              </a:rPr>
              <a:pPr>
                <a:defRPr/>
              </a:pPr>
              <a:t>‹#›</a:t>
            </a:fld>
            <a:endParaRPr lang="sv-SE" altLang="af-ZA">
              <a:solidFill>
                <a:srgbClr val="000000"/>
              </a:solidFill>
            </a:endParaRPr>
          </a:p>
        </p:txBody>
      </p:sp>
      <p:sp>
        <p:nvSpPr>
          <p:cNvPr id="5" name="Rectangle 2"/>
          <p:cNvSpPr>
            <a:spLocks noGrp="1" noChangeArrowheads="1"/>
          </p:cNvSpPr>
          <p:nvPr>
            <p:ph type="ftr" sz="quarter" idx="11"/>
          </p:nvPr>
        </p:nvSpPr>
        <p:spPr>
          <a:ln/>
        </p:spPr>
        <p:txBody>
          <a:bodyPr/>
          <a:lstStyle>
            <a:lvl1pPr>
              <a:defRPr/>
            </a:lvl1pPr>
          </a:lstStyle>
          <a:p>
            <a:pPr>
              <a:defRPr/>
            </a:pPr>
            <a:r>
              <a:rPr lang="sv-SE" altLang="af-ZA">
                <a:solidFill>
                  <a:srgbClr val="000000"/>
                </a:solidFill>
              </a:rPr>
              <a:t>Certification of persons</a:t>
            </a:r>
          </a:p>
        </p:txBody>
      </p:sp>
      <p:sp>
        <p:nvSpPr>
          <p:cNvPr id="6" name="Rectangle 16"/>
          <p:cNvSpPr>
            <a:spLocks noGrp="1" noChangeArrowheads="1"/>
          </p:cNvSpPr>
          <p:nvPr>
            <p:ph type="dt" sz="half" idx="12"/>
          </p:nvPr>
        </p:nvSpPr>
        <p:spPr>
          <a:ln/>
        </p:spPr>
        <p:txBody>
          <a:bodyPr/>
          <a:lstStyle>
            <a:lvl1pPr>
              <a:defRPr/>
            </a:lvl1pPr>
          </a:lstStyle>
          <a:p>
            <a:pPr>
              <a:defRPr/>
            </a:pPr>
            <a:r>
              <a:rPr lang="sv-SE" altLang="af-ZA">
                <a:solidFill>
                  <a:srgbClr val="000000"/>
                </a:solidFill>
              </a:rPr>
              <a:t>2011-10-11 - -12</a:t>
            </a:r>
          </a:p>
        </p:txBody>
      </p:sp>
    </p:spTree>
    <p:extLst>
      <p:ext uri="{BB962C8B-B14F-4D97-AF65-F5344CB8AC3E}">
        <p14:creationId xmlns:p14="http://schemas.microsoft.com/office/powerpoint/2010/main" val="4175838053"/>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a:ln/>
        </p:spPr>
        <p:txBody>
          <a:bodyPr/>
          <a:lstStyle>
            <a:lvl1pPr>
              <a:defRPr/>
            </a:lvl1pPr>
          </a:lstStyle>
          <a:p>
            <a:pPr>
              <a:defRPr/>
            </a:pPr>
            <a:fld id="{6F021715-76FB-44C4-893E-FEBF846BA183}" type="slidenum">
              <a:rPr lang="sv-SE" altLang="af-ZA">
                <a:solidFill>
                  <a:srgbClr val="000000"/>
                </a:solidFill>
              </a:rPr>
              <a:pPr>
                <a:defRPr/>
              </a:pPr>
              <a:t>‹#›</a:t>
            </a:fld>
            <a:endParaRPr lang="sv-SE" altLang="af-ZA">
              <a:solidFill>
                <a:srgbClr val="000000"/>
              </a:solidFill>
            </a:endParaRPr>
          </a:p>
        </p:txBody>
      </p:sp>
      <p:sp>
        <p:nvSpPr>
          <p:cNvPr id="5" name="Rectangle 2"/>
          <p:cNvSpPr>
            <a:spLocks noGrp="1" noChangeArrowheads="1"/>
          </p:cNvSpPr>
          <p:nvPr>
            <p:ph type="ftr" sz="quarter" idx="11"/>
          </p:nvPr>
        </p:nvSpPr>
        <p:spPr>
          <a:ln/>
        </p:spPr>
        <p:txBody>
          <a:bodyPr/>
          <a:lstStyle>
            <a:lvl1pPr>
              <a:defRPr/>
            </a:lvl1pPr>
          </a:lstStyle>
          <a:p>
            <a:pPr>
              <a:defRPr/>
            </a:pPr>
            <a:r>
              <a:rPr lang="sv-SE" altLang="af-ZA">
                <a:solidFill>
                  <a:srgbClr val="000000"/>
                </a:solidFill>
              </a:rPr>
              <a:t>Certification of persons</a:t>
            </a:r>
          </a:p>
        </p:txBody>
      </p:sp>
      <p:sp>
        <p:nvSpPr>
          <p:cNvPr id="6" name="Rectangle 16"/>
          <p:cNvSpPr>
            <a:spLocks noGrp="1" noChangeArrowheads="1"/>
          </p:cNvSpPr>
          <p:nvPr>
            <p:ph type="dt" sz="half" idx="12"/>
          </p:nvPr>
        </p:nvSpPr>
        <p:spPr>
          <a:ln/>
        </p:spPr>
        <p:txBody>
          <a:bodyPr/>
          <a:lstStyle>
            <a:lvl1pPr>
              <a:defRPr/>
            </a:lvl1pPr>
          </a:lstStyle>
          <a:p>
            <a:pPr>
              <a:defRPr/>
            </a:pPr>
            <a:r>
              <a:rPr lang="sv-SE" altLang="af-ZA">
                <a:solidFill>
                  <a:srgbClr val="000000"/>
                </a:solidFill>
              </a:rPr>
              <a:t>2011-10-11 - -12</a:t>
            </a:r>
          </a:p>
        </p:txBody>
      </p:sp>
    </p:spTree>
    <p:extLst>
      <p:ext uri="{BB962C8B-B14F-4D97-AF65-F5344CB8AC3E}">
        <p14:creationId xmlns:p14="http://schemas.microsoft.com/office/powerpoint/2010/main" val="4134845269"/>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76800" y="1981200"/>
            <a:ext cx="4038600" cy="3886200"/>
          </a:xfrm>
        </p:spPr>
        <p:txBody>
          <a:bodyPr/>
          <a:lstStyle/>
          <a:p>
            <a:pPr lvl="0"/>
            <a:r>
              <a:rPr lang="en-US" noProof="0"/>
              <a:t>Click icon to add clip art</a:t>
            </a:r>
          </a:p>
        </p:txBody>
      </p:sp>
      <p:sp>
        <p:nvSpPr>
          <p:cNvPr id="5" name="Rectangle 3"/>
          <p:cNvSpPr>
            <a:spLocks noGrp="1" noChangeArrowheads="1"/>
          </p:cNvSpPr>
          <p:nvPr>
            <p:ph type="sldNum" sz="quarter" idx="10"/>
          </p:nvPr>
        </p:nvSpPr>
        <p:spPr>
          <a:ln/>
        </p:spPr>
        <p:txBody>
          <a:bodyPr/>
          <a:lstStyle>
            <a:lvl1pPr>
              <a:defRPr/>
            </a:lvl1pPr>
          </a:lstStyle>
          <a:p>
            <a:pPr>
              <a:defRPr/>
            </a:pPr>
            <a:fld id="{11387CD2-7E0C-4DB6-A7DD-C2395CDA7AC0}" type="slidenum">
              <a:rPr lang="sv-SE" altLang="af-ZA">
                <a:solidFill>
                  <a:srgbClr val="000000"/>
                </a:solidFill>
              </a:rPr>
              <a:pPr>
                <a:defRPr/>
              </a:pPr>
              <a:t>‹#›</a:t>
            </a:fld>
            <a:endParaRPr lang="sv-SE" altLang="af-ZA">
              <a:solidFill>
                <a:srgbClr val="000000"/>
              </a:solidFill>
            </a:endParaRPr>
          </a:p>
        </p:txBody>
      </p:sp>
      <p:sp>
        <p:nvSpPr>
          <p:cNvPr id="6" name="Rectangle 2"/>
          <p:cNvSpPr>
            <a:spLocks noGrp="1" noChangeArrowheads="1"/>
          </p:cNvSpPr>
          <p:nvPr>
            <p:ph type="ftr" sz="quarter" idx="11"/>
          </p:nvPr>
        </p:nvSpPr>
        <p:spPr>
          <a:ln/>
        </p:spPr>
        <p:txBody>
          <a:bodyPr/>
          <a:lstStyle>
            <a:lvl1pPr>
              <a:defRPr/>
            </a:lvl1pPr>
          </a:lstStyle>
          <a:p>
            <a:pPr>
              <a:defRPr/>
            </a:pPr>
            <a:r>
              <a:rPr lang="sv-SE" altLang="af-ZA">
                <a:solidFill>
                  <a:srgbClr val="000000"/>
                </a:solidFill>
              </a:rPr>
              <a:t>Certification of persons</a:t>
            </a:r>
          </a:p>
        </p:txBody>
      </p:sp>
      <p:sp>
        <p:nvSpPr>
          <p:cNvPr id="7" name="Rectangle 16"/>
          <p:cNvSpPr>
            <a:spLocks noGrp="1" noChangeArrowheads="1"/>
          </p:cNvSpPr>
          <p:nvPr>
            <p:ph type="dt" sz="half" idx="12"/>
          </p:nvPr>
        </p:nvSpPr>
        <p:spPr>
          <a:ln/>
        </p:spPr>
        <p:txBody>
          <a:bodyPr/>
          <a:lstStyle>
            <a:lvl1pPr>
              <a:defRPr/>
            </a:lvl1pPr>
          </a:lstStyle>
          <a:p>
            <a:pPr>
              <a:defRPr/>
            </a:pPr>
            <a:r>
              <a:rPr lang="sv-SE" altLang="af-ZA">
                <a:solidFill>
                  <a:srgbClr val="000000"/>
                </a:solidFill>
              </a:rPr>
              <a:t>2011-10-11 - -12</a:t>
            </a:r>
          </a:p>
        </p:txBody>
      </p:sp>
    </p:spTree>
    <p:extLst>
      <p:ext uri="{BB962C8B-B14F-4D97-AF65-F5344CB8AC3E}">
        <p14:creationId xmlns:p14="http://schemas.microsoft.com/office/powerpoint/2010/main" val="3895712190"/>
      </p:ext>
    </p:extLst>
  </p:cSld>
  <p:clrMapOvr>
    <a:masterClrMapping/>
  </p:clrMapOvr>
  <p:transition spd="slow"/>
  <p:hf hdr="0"/>
</p:sldLayout>
</file>

<file path=ppt/slideLayouts/slideLayout2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229600" cy="13716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4038600" cy="3886200"/>
          </a:xfrm>
        </p:spPr>
        <p:txBody>
          <a:bodyPr/>
          <a:lstStyle/>
          <a:p>
            <a:pPr lvl="0"/>
            <a:r>
              <a:rPr lang="en-US" noProof="0"/>
              <a:t>Click icon to add clip art</a:t>
            </a:r>
          </a:p>
        </p:txBody>
      </p:sp>
      <p:sp>
        <p:nvSpPr>
          <p:cNvPr id="4" name="Text Placeholder 3"/>
          <p:cNvSpPr>
            <a:spLocks noGrp="1"/>
          </p:cNvSpPr>
          <p:nvPr>
            <p:ph type="body" sz="half" idx="2"/>
          </p:nvPr>
        </p:nvSpPr>
        <p:spPr>
          <a:xfrm>
            <a:off x="48768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sldNum" sz="quarter" idx="10"/>
          </p:nvPr>
        </p:nvSpPr>
        <p:spPr>
          <a:ln/>
        </p:spPr>
        <p:txBody>
          <a:bodyPr/>
          <a:lstStyle>
            <a:lvl1pPr>
              <a:defRPr/>
            </a:lvl1pPr>
          </a:lstStyle>
          <a:p>
            <a:pPr>
              <a:defRPr/>
            </a:pPr>
            <a:fld id="{B992B4F1-D086-488E-8137-A06DC4724030}" type="slidenum">
              <a:rPr lang="sv-SE" altLang="af-ZA">
                <a:solidFill>
                  <a:srgbClr val="000000"/>
                </a:solidFill>
              </a:rPr>
              <a:pPr>
                <a:defRPr/>
              </a:pPr>
              <a:t>‹#›</a:t>
            </a:fld>
            <a:endParaRPr lang="sv-SE" altLang="af-ZA">
              <a:solidFill>
                <a:srgbClr val="000000"/>
              </a:solidFill>
            </a:endParaRPr>
          </a:p>
        </p:txBody>
      </p:sp>
      <p:sp>
        <p:nvSpPr>
          <p:cNvPr id="6" name="Rectangle 2"/>
          <p:cNvSpPr>
            <a:spLocks noGrp="1" noChangeArrowheads="1"/>
          </p:cNvSpPr>
          <p:nvPr>
            <p:ph type="ftr" sz="quarter" idx="11"/>
          </p:nvPr>
        </p:nvSpPr>
        <p:spPr>
          <a:ln/>
        </p:spPr>
        <p:txBody>
          <a:bodyPr/>
          <a:lstStyle>
            <a:lvl1pPr>
              <a:defRPr/>
            </a:lvl1pPr>
          </a:lstStyle>
          <a:p>
            <a:pPr>
              <a:defRPr/>
            </a:pPr>
            <a:r>
              <a:rPr lang="sv-SE" altLang="af-ZA">
                <a:solidFill>
                  <a:srgbClr val="000000"/>
                </a:solidFill>
              </a:rPr>
              <a:t>Certification of persons</a:t>
            </a:r>
          </a:p>
        </p:txBody>
      </p:sp>
      <p:sp>
        <p:nvSpPr>
          <p:cNvPr id="7" name="Rectangle 16"/>
          <p:cNvSpPr>
            <a:spLocks noGrp="1" noChangeArrowheads="1"/>
          </p:cNvSpPr>
          <p:nvPr>
            <p:ph type="dt" sz="half" idx="12"/>
          </p:nvPr>
        </p:nvSpPr>
        <p:spPr>
          <a:ln/>
        </p:spPr>
        <p:txBody>
          <a:bodyPr/>
          <a:lstStyle>
            <a:lvl1pPr>
              <a:defRPr/>
            </a:lvl1pPr>
          </a:lstStyle>
          <a:p>
            <a:pPr>
              <a:defRPr/>
            </a:pPr>
            <a:r>
              <a:rPr lang="sv-SE" altLang="af-ZA">
                <a:solidFill>
                  <a:srgbClr val="000000"/>
                </a:solidFill>
              </a:rPr>
              <a:t>2011-10-11 - -12</a:t>
            </a:r>
          </a:p>
        </p:txBody>
      </p:sp>
    </p:spTree>
    <p:extLst>
      <p:ext uri="{BB962C8B-B14F-4D97-AF65-F5344CB8AC3E}">
        <p14:creationId xmlns:p14="http://schemas.microsoft.com/office/powerpoint/2010/main" val="2501039124"/>
      </p:ext>
    </p:extLst>
  </p:cSld>
  <p:clrMapOvr>
    <a:masterClrMapping/>
  </p:clrMapOvr>
  <p:transition spd="slow"/>
  <p:hf hdr="0"/>
</p:sldLayout>
</file>

<file path=ppt/slideLayouts/slideLayout29.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762000" y="1981200"/>
            <a:ext cx="8229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62000" y="4000500"/>
            <a:ext cx="8229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sldNum" sz="quarter" idx="10"/>
          </p:nvPr>
        </p:nvSpPr>
        <p:spPr>
          <a:ln/>
        </p:spPr>
        <p:txBody>
          <a:bodyPr/>
          <a:lstStyle>
            <a:lvl1pPr>
              <a:defRPr/>
            </a:lvl1pPr>
          </a:lstStyle>
          <a:p>
            <a:pPr>
              <a:defRPr/>
            </a:pPr>
            <a:fld id="{FF6A46B4-F63B-456A-9D7C-5A5B5136B405}" type="slidenum">
              <a:rPr lang="sv-SE" altLang="af-ZA">
                <a:solidFill>
                  <a:srgbClr val="000000"/>
                </a:solidFill>
              </a:rPr>
              <a:pPr>
                <a:defRPr/>
              </a:pPr>
              <a:t>‹#›</a:t>
            </a:fld>
            <a:endParaRPr lang="sv-SE" altLang="af-ZA">
              <a:solidFill>
                <a:srgbClr val="000000"/>
              </a:solidFill>
            </a:endParaRPr>
          </a:p>
        </p:txBody>
      </p:sp>
      <p:sp>
        <p:nvSpPr>
          <p:cNvPr id="6" name="Rectangle 2"/>
          <p:cNvSpPr>
            <a:spLocks noGrp="1" noChangeArrowheads="1"/>
          </p:cNvSpPr>
          <p:nvPr>
            <p:ph type="ftr" sz="quarter" idx="11"/>
          </p:nvPr>
        </p:nvSpPr>
        <p:spPr>
          <a:ln/>
        </p:spPr>
        <p:txBody>
          <a:bodyPr/>
          <a:lstStyle>
            <a:lvl1pPr>
              <a:defRPr/>
            </a:lvl1pPr>
          </a:lstStyle>
          <a:p>
            <a:pPr>
              <a:defRPr/>
            </a:pPr>
            <a:r>
              <a:rPr lang="sv-SE" altLang="af-ZA">
                <a:solidFill>
                  <a:srgbClr val="000000"/>
                </a:solidFill>
              </a:rPr>
              <a:t>Certification of persons</a:t>
            </a:r>
          </a:p>
        </p:txBody>
      </p:sp>
      <p:sp>
        <p:nvSpPr>
          <p:cNvPr id="7" name="Rectangle 16"/>
          <p:cNvSpPr>
            <a:spLocks noGrp="1" noChangeArrowheads="1"/>
          </p:cNvSpPr>
          <p:nvPr>
            <p:ph type="dt" sz="half" idx="12"/>
          </p:nvPr>
        </p:nvSpPr>
        <p:spPr>
          <a:ln/>
        </p:spPr>
        <p:txBody>
          <a:bodyPr/>
          <a:lstStyle>
            <a:lvl1pPr>
              <a:defRPr/>
            </a:lvl1pPr>
          </a:lstStyle>
          <a:p>
            <a:pPr>
              <a:defRPr/>
            </a:pPr>
            <a:r>
              <a:rPr lang="sv-SE" altLang="af-ZA">
                <a:solidFill>
                  <a:srgbClr val="000000"/>
                </a:solidFill>
              </a:rPr>
              <a:t>2011-10-11 - -12</a:t>
            </a:r>
          </a:p>
        </p:txBody>
      </p:sp>
    </p:spTree>
    <p:extLst>
      <p:ext uri="{BB962C8B-B14F-4D97-AF65-F5344CB8AC3E}">
        <p14:creationId xmlns:p14="http://schemas.microsoft.com/office/powerpoint/2010/main" val="871282102"/>
      </p:ext>
    </p:extLst>
  </p:cSld>
  <p:clrMapOvr>
    <a:masterClrMapping/>
  </p:clrMapOvr>
  <p:transition spd="slow"/>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7EA0D4C6-CFB2-47A4-BF50-00094B554DDB}" type="slidenum">
              <a:rPr lang="sv-SE" altLang="af-ZA"/>
              <a:pPr>
                <a:defRPr/>
              </a:pPr>
              <a:t>‹#›</a:t>
            </a:fld>
            <a:endParaRPr lang="sv-SE" altLang="af-ZA"/>
          </a:p>
        </p:txBody>
      </p:sp>
    </p:spTree>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sldNum" sz="quarter" idx="10"/>
          </p:nvPr>
        </p:nvSpPr>
        <p:spPr>
          <a:ln/>
        </p:spPr>
        <p:txBody>
          <a:bodyPr/>
          <a:lstStyle>
            <a:lvl1pPr>
              <a:defRPr/>
            </a:lvl1pPr>
          </a:lstStyle>
          <a:p>
            <a:pPr>
              <a:defRPr/>
            </a:pPr>
            <a:fld id="{E005D321-40FB-4317-8A5B-080A3E1DA075}" type="slidenum">
              <a:rPr lang="sv-SE" altLang="af-ZA">
                <a:solidFill>
                  <a:srgbClr val="000000"/>
                </a:solidFill>
              </a:rPr>
              <a:pPr>
                <a:defRPr/>
              </a:pPr>
              <a:t>‹#›</a:t>
            </a:fld>
            <a:endParaRPr lang="sv-SE" altLang="af-ZA">
              <a:solidFill>
                <a:srgbClr val="000000"/>
              </a:solidFill>
            </a:endParaRPr>
          </a:p>
        </p:txBody>
      </p:sp>
      <p:sp>
        <p:nvSpPr>
          <p:cNvPr id="6" name="Rectangle 2"/>
          <p:cNvSpPr>
            <a:spLocks noGrp="1" noChangeArrowheads="1"/>
          </p:cNvSpPr>
          <p:nvPr>
            <p:ph type="ftr" sz="quarter" idx="11"/>
          </p:nvPr>
        </p:nvSpPr>
        <p:spPr>
          <a:ln/>
        </p:spPr>
        <p:txBody>
          <a:bodyPr/>
          <a:lstStyle>
            <a:lvl1pPr>
              <a:defRPr/>
            </a:lvl1pPr>
          </a:lstStyle>
          <a:p>
            <a:pPr>
              <a:defRPr/>
            </a:pPr>
            <a:r>
              <a:rPr lang="sv-SE" altLang="af-ZA">
                <a:solidFill>
                  <a:srgbClr val="000000"/>
                </a:solidFill>
              </a:rPr>
              <a:t>Certification of persons</a:t>
            </a:r>
          </a:p>
        </p:txBody>
      </p:sp>
      <p:sp>
        <p:nvSpPr>
          <p:cNvPr id="7" name="Rectangle 16"/>
          <p:cNvSpPr>
            <a:spLocks noGrp="1" noChangeArrowheads="1"/>
          </p:cNvSpPr>
          <p:nvPr>
            <p:ph type="dt" sz="half" idx="12"/>
          </p:nvPr>
        </p:nvSpPr>
        <p:spPr>
          <a:ln/>
        </p:spPr>
        <p:txBody>
          <a:bodyPr/>
          <a:lstStyle>
            <a:lvl1pPr>
              <a:defRPr/>
            </a:lvl1pPr>
          </a:lstStyle>
          <a:p>
            <a:pPr>
              <a:defRPr/>
            </a:pPr>
            <a:r>
              <a:rPr lang="sv-SE" altLang="af-ZA">
                <a:solidFill>
                  <a:srgbClr val="000000"/>
                </a:solidFill>
              </a:rPr>
              <a:t>2011-10-11 - -12</a:t>
            </a:r>
          </a:p>
        </p:txBody>
      </p:sp>
    </p:spTree>
    <p:extLst>
      <p:ext uri="{BB962C8B-B14F-4D97-AF65-F5344CB8AC3E}">
        <p14:creationId xmlns:p14="http://schemas.microsoft.com/office/powerpoint/2010/main" val="2098298961"/>
      </p:ext>
    </p:extLst>
  </p:cSld>
  <p:clrMapOvr>
    <a:masterClrMapping/>
  </p:clrMapOvr>
  <p:transition spd="slow"/>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332656"/>
            <a:ext cx="8153400" cy="811560"/>
          </a:xfrm>
        </p:spPr>
        <p:txBody>
          <a:bodyPr/>
          <a:lstStyle/>
          <a:p>
            <a:r>
              <a:rPr lang="en-US"/>
              <a:t>Click to edit Master title style</a:t>
            </a:r>
          </a:p>
        </p:txBody>
      </p:sp>
      <p:sp>
        <p:nvSpPr>
          <p:cNvPr id="3" name="Content Placeholder 2"/>
          <p:cNvSpPr>
            <a:spLocks noGrp="1"/>
          </p:cNvSpPr>
          <p:nvPr>
            <p:ph sz="half" idx="1"/>
          </p:nvPr>
        </p:nvSpPr>
        <p:spPr>
          <a:xfrm>
            <a:off x="611560" y="1412776"/>
            <a:ext cx="403860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88024" y="1412776"/>
            <a:ext cx="403860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sldNum" sz="quarter" idx="10"/>
          </p:nvPr>
        </p:nvSpPr>
        <p:spPr>
          <a:ln/>
        </p:spPr>
        <p:txBody>
          <a:bodyPr/>
          <a:lstStyle>
            <a:lvl1pPr>
              <a:defRPr/>
            </a:lvl1pPr>
          </a:lstStyle>
          <a:p>
            <a:pPr>
              <a:defRPr/>
            </a:pPr>
            <a:fld id="{2340C4A7-8478-422D-9E85-79E5BFD69D85}" type="slidenum">
              <a:rPr lang="sv-SE" altLang="af-ZA"/>
              <a:pPr>
                <a:defRPr/>
              </a:pPr>
              <a:t>‹#›</a:t>
            </a:fld>
            <a:endParaRPr lang="sv-SE" altLang="af-ZA"/>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60648"/>
            <a:ext cx="8229600" cy="77809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39779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3625" y="139779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sldNum" sz="quarter" idx="10"/>
          </p:nvPr>
        </p:nvSpPr>
        <p:spPr>
          <a:ln/>
        </p:spPr>
        <p:txBody>
          <a:bodyPr/>
          <a:lstStyle>
            <a:lvl1pPr>
              <a:defRPr/>
            </a:lvl1pPr>
          </a:lstStyle>
          <a:p>
            <a:pPr>
              <a:defRPr/>
            </a:pPr>
            <a:fld id="{0A80CCBF-ED53-4453-B6EF-3783174CB708}" type="slidenum">
              <a:rPr lang="sv-SE" altLang="af-ZA"/>
              <a:pPr>
                <a:defRPr/>
              </a:pPr>
              <a:t>‹#›</a:t>
            </a:fld>
            <a:endParaRPr lang="sv-SE" altLang="af-ZA"/>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43608" y="404664"/>
            <a:ext cx="8100392" cy="811560"/>
          </a:xfrm>
        </p:spPr>
        <p:txBody>
          <a:bodyPr/>
          <a:lstStyle/>
          <a:p>
            <a:r>
              <a:rPr lang="en-US"/>
              <a:t>Click to edit Master title style</a:t>
            </a:r>
          </a:p>
        </p:txBody>
      </p:sp>
      <p:sp>
        <p:nvSpPr>
          <p:cNvPr id="3" name="Rectangle 3"/>
          <p:cNvSpPr>
            <a:spLocks noGrp="1" noChangeArrowheads="1"/>
          </p:cNvSpPr>
          <p:nvPr>
            <p:ph type="sldNum" sz="quarter" idx="10"/>
          </p:nvPr>
        </p:nvSpPr>
        <p:spPr>
          <a:ln/>
        </p:spPr>
        <p:txBody>
          <a:bodyPr/>
          <a:lstStyle>
            <a:lvl1pPr>
              <a:defRPr/>
            </a:lvl1pPr>
          </a:lstStyle>
          <a:p>
            <a:pPr>
              <a:defRPr/>
            </a:pPr>
            <a:fld id="{763B8A7D-8E9F-4577-969F-82092BBB2FF6}" type="slidenum">
              <a:rPr lang="sv-SE" altLang="af-ZA"/>
              <a:pPr>
                <a:defRPr/>
              </a:pPr>
              <a:t>‹#›</a:t>
            </a:fld>
            <a:endParaRPr lang="sv-SE" altLang="af-ZA"/>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5FA4C3E3-BED9-4CA7-AA58-0D8349ECF75A}" type="slidenum">
              <a:rPr lang="sv-SE" altLang="af-ZA"/>
              <a:pPr>
                <a:defRPr/>
              </a:pPr>
              <a:t>‹#›</a:t>
            </a:fld>
            <a:endParaRPr lang="sv-SE" altLang="af-ZA"/>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33909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9850" y="33909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2000" y="150114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0BC5EB19-2069-4602-B958-117336C8E1DB}" type="slidenum">
              <a:rPr lang="sv-SE" altLang="af-ZA"/>
              <a:pPr>
                <a:defRPr/>
              </a:pPr>
              <a:t>‹#›</a:t>
            </a:fld>
            <a:endParaRPr lang="sv-SE" altLang="af-ZA"/>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CBB8025D-BD39-4F07-A89D-E9FE5A1F6B84}" type="slidenum">
              <a:rPr lang="sv-SE" altLang="af-ZA"/>
              <a:pPr>
                <a:defRPr/>
              </a:pPr>
              <a:t>‹#›</a:t>
            </a:fld>
            <a:endParaRPr lang="sv-SE" altLang="af-ZA"/>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7" cstate="print"/>
          <a:srcRect/>
          <a:stretch>
            <a:fillRect/>
          </a:stretch>
        </p:blipFill>
        <p:spPr bwMode="auto">
          <a:xfrm>
            <a:off x="0" y="11113"/>
            <a:ext cx="9144000" cy="311150"/>
          </a:xfrm>
          <a:prstGeom prst="rect">
            <a:avLst/>
          </a:prstGeom>
          <a:noFill/>
          <a:ln w="9525">
            <a:noFill/>
            <a:miter lim="800000"/>
            <a:headEnd/>
            <a:tailEnd/>
          </a:ln>
        </p:spPr>
      </p:pic>
      <p:sp>
        <p:nvSpPr>
          <p:cNvPr id="1029" name="Rectangle 14"/>
          <p:cNvSpPr>
            <a:spLocks noGrp="1" noChangeArrowheads="1"/>
          </p:cNvSpPr>
          <p:nvPr>
            <p:ph type="title"/>
          </p:nvPr>
        </p:nvSpPr>
        <p:spPr bwMode="auto">
          <a:xfrm>
            <a:off x="6096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15"/>
          <p:cNvSpPr>
            <a:spLocks noGrp="1" noChangeArrowheads="1"/>
          </p:cNvSpPr>
          <p:nvPr>
            <p:ph type="body" idx="1"/>
          </p:nvPr>
        </p:nvSpPr>
        <p:spPr bwMode="auto">
          <a:xfrm>
            <a:off x="6096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p:cNvSpPr/>
          <p:nvPr/>
        </p:nvSpPr>
        <p:spPr bwMode="auto">
          <a:xfrm>
            <a:off x="2886" y="11430"/>
            <a:ext cx="1597314" cy="6846570"/>
          </a:xfrm>
          <a:prstGeom prst="rect">
            <a:avLst/>
          </a:prstGeom>
          <a:gradFill flip="none" rotWithShape="1">
            <a:gsLst>
              <a:gs pos="20000">
                <a:srgbClr val="FF0000"/>
              </a:gs>
              <a:gs pos="83000">
                <a:schemeClr val="bg1"/>
              </a:gs>
            </a:gsLst>
            <a:path path="circle">
              <a:fillToRect l="100000" t="100000"/>
            </a:path>
            <a:tileRect r="-100000" b="-100000"/>
          </a:gradFill>
          <a:ln w="9525" cap="flat" cmpd="sng" algn="ctr">
            <a:solidFill>
              <a:schemeClr val="bg1"/>
            </a:solidFill>
            <a:prstDash val="solid"/>
            <a:round/>
            <a:headEnd type="none" w="med" len="med"/>
            <a:tailEnd type="none" w="med" len="med"/>
          </a:ln>
          <a:effectLst/>
        </p:spPr>
        <p:txBody>
          <a:bodyPr wrap="none" anchor="ctr"/>
          <a:lstStyle/>
          <a:p>
            <a:pPr>
              <a:defRPr/>
            </a:pPr>
            <a:endParaRPr lang="en-US">
              <a:latin typeface="Arial" pitchFamily="34" charset="0"/>
            </a:endParaRPr>
          </a:p>
        </p:txBody>
      </p:sp>
      <p:sp>
        <p:nvSpPr>
          <p:cNvPr id="89091" name="Rectangle 3"/>
          <p:cNvSpPr>
            <a:spLocks noGrp="1" noChangeArrowheads="1"/>
          </p:cNvSpPr>
          <p:nvPr>
            <p:ph type="sldNum" sz="quarter" idx="4"/>
          </p:nvPr>
        </p:nvSpPr>
        <p:spPr bwMode="auto">
          <a:xfrm>
            <a:off x="152400" y="6400800"/>
            <a:ext cx="6096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2000">
                <a:latin typeface="Arial Black" pitchFamily="34" charset="0"/>
                <a:cs typeface="+mn-cs"/>
              </a:defRPr>
            </a:lvl1pPr>
          </a:lstStyle>
          <a:p>
            <a:pPr>
              <a:defRPr/>
            </a:pPr>
            <a:fld id="{0970AC57-DD0D-482E-9A19-7C785F801204}" type="slidenum">
              <a:rPr lang="sv-SE" altLang="af-ZA"/>
              <a:pPr>
                <a:defRPr/>
              </a:pPr>
              <a:t>‹#›</a:t>
            </a:fld>
            <a:endParaRPr lang="sv-SE" altLang="af-ZA"/>
          </a:p>
        </p:txBody>
      </p:sp>
      <p:sp>
        <p:nvSpPr>
          <p:cNvPr id="1033" name="Oval 10"/>
          <p:cNvSpPr>
            <a:spLocks noChangeArrowheads="1"/>
          </p:cNvSpPr>
          <p:nvPr/>
        </p:nvSpPr>
        <p:spPr bwMode="auto">
          <a:xfrm>
            <a:off x="0" y="533400"/>
            <a:ext cx="3352800" cy="6324600"/>
          </a:xfrm>
          <a:prstGeom prst="ellipse">
            <a:avLst/>
          </a:prstGeom>
          <a:solidFill>
            <a:schemeClr val="bg1"/>
          </a:solidFill>
          <a:ln w="9525" algn="ctr">
            <a:noFill/>
            <a:round/>
            <a:headEnd/>
            <a:tailEnd/>
          </a:ln>
        </p:spPr>
        <p:txBody>
          <a:bodyPr wrap="none" anchor="ctr"/>
          <a:lstStyle/>
          <a:p>
            <a:pPr>
              <a:defRPr/>
            </a:pPr>
            <a:endParaRPr lang="en-GB">
              <a:latin typeface="Arial" pitchFamily="34" charset="0"/>
            </a:endParaRPr>
          </a:p>
        </p:txBody>
      </p:sp>
      <p:pic>
        <p:nvPicPr>
          <p:cNvPr id="17" name="Picture 22"/>
          <p:cNvPicPr>
            <a:picLocks noChangeAspect="1" noChangeArrowheads="1"/>
          </p:cNvPicPr>
          <p:nvPr/>
        </p:nvPicPr>
        <p:blipFill>
          <a:blip r:embed="rId18" cstate="print"/>
          <a:srcRect/>
          <a:stretch>
            <a:fillRect/>
          </a:stretch>
        </p:blipFill>
        <p:spPr bwMode="auto">
          <a:xfrm>
            <a:off x="76200" y="76200"/>
            <a:ext cx="840657" cy="91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userDrawn="1"/>
        </p:nvSpPr>
        <p:spPr bwMode="auto">
          <a:xfrm>
            <a:off x="1600200" y="139255"/>
            <a:ext cx="7543800" cy="17113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ndParaRPr>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Lst>
  <p:transition spd="slow"/>
  <p:hf hdr="0" ftr="0" dt="0"/>
  <p:txStyles>
    <p:titleStyle>
      <a:lvl1pPr algn="l" rtl="0" eaLnBrk="0" fontAlgn="base" hangingPunct="0">
        <a:spcBef>
          <a:spcPct val="0"/>
        </a:spcBef>
        <a:spcAft>
          <a:spcPct val="0"/>
        </a:spcAft>
        <a:defRPr sz="4400" b="1">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4400" b="1">
          <a:solidFill>
            <a:schemeClr val="tx1"/>
          </a:solidFill>
          <a:latin typeface="Arial" pitchFamily="34" charset="0"/>
        </a:defRPr>
      </a:lvl2pPr>
      <a:lvl3pPr algn="l" rtl="0" eaLnBrk="0" fontAlgn="base" hangingPunct="0">
        <a:spcBef>
          <a:spcPct val="0"/>
        </a:spcBef>
        <a:spcAft>
          <a:spcPct val="0"/>
        </a:spcAft>
        <a:defRPr sz="4400" b="1">
          <a:solidFill>
            <a:schemeClr val="tx1"/>
          </a:solidFill>
          <a:latin typeface="Arial" pitchFamily="34" charset="0"/>
        </a:defRPr>
      </a:lvl3pPr>
      <a:lvl4pPr algn="l" rtl="0" eaLnBrk="0" fontAlgn="base" hangingPunct="0">
        <a:spcBef>
          <a:spcPct val="0"/>
        </a:spcBef>
        <a:spcAft>
          <a:spcPct val="0"/>
        </a:spcAft>
        <a:defRPr sz="4400" b="1">
          <a:solidFill>
            <a:schemeClr val="tx1"/>
          </a:solidFill>
          <a:latin typeface="Arial" pitchFamily="34" charset="0"/>
        </a:defRPr>
      </a:lvl4pPr>
      <a:lvl5pPr algn="l" rtl="0" eaLnBrk="0" fontAlgn="base" hangingPunct="0">
        <a:spcBef>
          <a:spcPct val="0"/>
        </a:spcBef>
        <a:spcAft>
          <a:spcPct val="0"/>
        </a:spcAft>
        <a:defRPr sz="4400" b="1">
          <a:solidFill>
            <a:schemeClr val="tx1"/>
          </a:solidFill>
          <a:latin typeface="Arial" pitchFamily="34" charset="0"/>
        </a:defRPr>
      </a:lvl5pPr>
      <a:lvl6pPr marL="457200" algn="l" rtl="0" eaLnBrk="1" fontAlgn="base" hangingPunct="1">
        <a:spcBef>
          <a:spcPct val="0"/>
        </a:spcBef>
        <a:spcAft>
          <a:spcPct val="0"/>
        </a:spcAft>
        <a:defRPr sz="4400">
          <a:solidFill>
            <a:schemeClr val="tx1"/>
          </a:solidFill>
          <a:latin typeface="Arial" pitchFamily="34" charset="0"/>
        </a:defRPr>
      </a:lvl6pPr>
      <a:lvl7pPr marL="914400" algn="l" rtl="0" eaLnBrk="1" fontAlgn="base" hangingPunct="1">
        <a:spcBef>
          <a:spcPct val="0"/>
        </a:spcBef>
        <a:spcAft>
          <a:spcPct val="0"/>
        </a:spcAft>
        <a:defRPr sz="4400">
          <a:solidFill>
            <a:schemeClr val="tx1"/>
          </a:solidFill>
          <a:latin typeface="Arial" pitchFamily="34" charset="0"/>
        </a:defRPr>
      </a:lvl7pPr>
      <a:lvl8pPr marL="1371600" algn="l" rtl="0" eaLnBrk="1" fontAlgn="base" hangingPunct="1">
        <a:spcBef>
          <a:spcPct val="0"/>
        </a:spcBef>
        <a:spcAft>
          <a:spcPct val="0"/>
        </a:spcAft>
        <a:defRPr sz="4400">
          <a:solidFill>
            <a:schemeClr val="tx1"/>
          </a:solidFill>
          <a:latin typeface="Arial" pitchFamily="34" charset="0"/>
        </a:defRPr>
      </a:lvl8pPr>
      <a:lvl9pPr marL="1828800" algn="l" rtl="0" eaLnBrk="1" fontAlgn="base" hangingPunct="1">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11113"/>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14"/>
          <p:cNvSpPr>
            <a:spLocks noGrp="1" noChangeArrowheads="1"/>
          </p:cNvSpPr>
          <p:nvPr>
            <p:ph type="title"/>
          </p:nvPr>
        </p:nvSpPr>
        <p:spPr bwMode="auto">
          <a:xfrm>
            <a:off x="6096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Rectangle 15"/>
          <p:cNvSpPr>
            <a:spLocks noGrp="1" noChangeArrowheads="1"/>
          </p:cNvSpPr>
          <p:nvPr>
            <p:ph type="body" idx="1"/>
          </p:nvPr>
        </p:nvSpPr>
        <p:spPr bwMode="auto">
          <a:xfrm>
            <a:off x="6096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1"/>
          <p:cNvSpPr/>
          <p:nvPr/>
        </p:nvSpPr>
        <p:spPr bwMode="auto">
          <a:xfrm>
            <a:off x="2886" y="11430"/>
            <a:ext cx="1597314" cy="6846570"/>
          </a:xfrm>
          <a:prstGeom prst="rect">
            <a:avLst/>
          </a:prstGeom>
          <a:gradFill flip="none" rotWithShape="1">
            <a:gsLst>
              <a:gs pos="20000">
                <a:srgbClr val="FF0000"/>
              </a:gs>
              <a:gs pos="83000">
                <a:schemeClr val="bg1"/>
              </a:gs>
            </a:gsLst>
            <a:path path="circle">
              <a:fillToRect l="100000" t="100000"/>
            </a:path>
            <a:tileRect r="-100000" b="-100000"/>
          </a:gradFill>
          <a:ln w="9525" cap="flat" cmpd="sng" algn="ctr">
            <a:solidFill>
              <a:schemeClr val="bg1"/>
            </a:solidFill>
            <a:prstDash val="solid"/>
            <a:round/>
            <a:headEnd type="none" w="med" len="med"/>
            <a:tailEnd type="none" w="med" len="med"/>
          </a:ln>
          <a:effectLst/>
        </p:spPr>
        <p:txBody>
          <a:bodyPr wrap="none" anchor="ctr"/>
          <a:lstStyle/>
          <a:p>
            <a:pPr>
              <a:defRPr/>
            </a:pPr>
            <a:endParaRPr lang="en-US">
              <a:solidFill>
                <a:srgbClr val="000000"/>
              </a:solidFill>
              <a:latin typeface="Arial" pitchFamily="34" charset="0"/>
            </a:endParaRPr>
          </a:p>
        </p:txBody>
      </p:sp>
      <p:sp>
        <p:nvSpPr>
          <p:cNvPr id="89091" name="Rectangle 3"/>
          <p:cNvSpPr>
            <a:spLocks noGrp="1" noChangeArrowheads="1"/>
          </p:cNvSpPr>
          <p:nvPr>
            <p:ph type="sldNum" sz="quarter" idx="4"/>
          </p:nvPr>
        </p:nvSpPr>
        <p:spPr bwMode="auto">
          <a:xfrm>
            <a:off x="152400" y="6400800"/>
            <a:ext cx="6096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2000">
                <a:latin typeface="Arial Black" panose="020B0A04020102020204" pitchFamily="34" charset="0"/>
              </a:defRPr>
            </a:lvl1pPr>
          </a:lstStyle>
          <a:p>
            <a:pPr>
              <a:defRPr/>
            </a:pPr>
            <a:fld id="{437A6740-1D32-48A6-9127-2A9A118B038A}" type="slidenum">
              <a:rPr lang="sv-SE" altLang="af-ZA">
                <a:solidFill>
                  <a:srgbClr val="000000"/>
                </a:solidFill>
              </a:rPr>
              <a:pPr>
                <a:defRPr/>
              </a:pPr>
              <a:t>‹#›</a:t>
            </a:fld>
            <a:endParaRPr lang="sv-SE" altLang="af-ZA">
              <a:solidFill>
                <a:srgbClr val="000000"/>
              </a:solidFill>
            </a:endParaRPr>
          </a:p>
        </p:txBody>
      </p:sp>
      <p:sp>
        <p:nvSpPr>
          <p:cNvPr id="1033" name="Oval 10"/>
          <p:cNvSpPr>
            <a:spLocks noChangeArrowheads="1"/>
          </p:cNvSpPr>
          <p:nvPr/>
        </p:nvSpPr>
        <p:spPr bwMode="auto">
          <a:xfrm>
            <a:off x="0" y="533400"/>
            <a:ext cx="3352800" cy="6324600"/>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defRPr/>
            </a:pPr>
            <a:endParaRPr lang="en-GB" altLang="en-US">
              <a:solidFill>
                <a:srgbClr val="000000"/>
              </a:solidFill>
              <a:latin typeface="Arial" panose="020B0604020202020204" pitchFamily="34" charset="0"/>
            </a:endParaRPr>
          </a:p>
        </p:txBody>
      </p:sp>
      <p:pic>
        <p:nvPicPr>
          <p:cNvPr id="17" name="Picture 22"/>
          <p:cNvPicPr>
            <a:picLocks noChangeAspect="1" noChangeArrowheads="1"/>
          </p:cNvPicPr>
          <p:nvPr/>
        </p:nvPicPr>
        <p:blipFill>
          <a:blip r:embed="rId18" cstate="print"/>
          <a:srcRect/>
          <a:stretch>
            <a:fillRect/>
          </a:stretch>
        </p:blipFill>
        <p:spPr bwMode="auto">
          <a:xfrm>
            <a:off x="76200" y="76200"/>
            <a:ext cx="840657" cy="91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9090" name="Rectangle 2"/>
          <p:cNvSpPr>
            <a:spLocks noGrp="1" noChangeArrowheads="1"/>
          </p:cNvSpPr>
          <p:nvPr>
            <p:ph type="ftr" sz="quarter" idx="3"/>
          </p:nvPr>
        </p:nvSpPr>
        <p:spPr bwMode="auto">
          <a:xfrm>
            <a:off x="5943600" y="6324600"/>
            <a:ext cx="2895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b="1">
                <a:latin typeface="Arial" pitchFamily="34" charset="0"/>
                <a:cs typeface="+mn-cs"/>
              </a:defRPr>
            </a:lvl1pPr>
          </a:lstStyle>
          <a:p>
            <a:pPr>
              <a:defRPr/>
            </a:pPr>
            <a:r>
              <a:rPr lang="sv-SE" altLang="af-ZA">
                <a:solidFill>
                  <a:srgbClr val="000000"/>
                </a:solidFill>
              </a:rPr>
              <a:t>Certification of persons</a:t>
            </a:r>
          </a:p>
        </p:txBody>
      </p:sp>
      <p:sp>
        <p:nvSpPr>
          <p:cNvPr id="89104" name="Rectangle 16"/>
          <p:cNvSpPr>
            <a:spLocks noGrp="1" noChangeArrowheads="1"/>
          </p:cNvSpPr>
          <p:nvPr>
            <p:ph type="dt" sz="half" idx="2"/>
          </p:nvPr>
        </p:nvSpPr>
        <p:spPr bwMode="auto">
          <a:xfrm>
            <a:off x="34290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1">
                <a:latin typeface="Arial" pitchFamily="34" charset="0"/>
                <a:cs typeface="+mn-cs"/>
              </a:defRPr>
            </a:lvl1pPr>
          </a:lstStyle>
          <a:p>
            <a:pPr>
              <a:defRPr/>
            </a:pPr>
            <a:r>
              <a:rPr lang="sv-SE" altLang="af-ZA">
                <a:solidFill>
                  <a:srgbClr val="000000"/>
                </a:solidFill>
              </a:rPr>
              <a:t>2011-10-11 - -12</a:t>
            </a:r>
          </a:p>
        </p:txBody>
      </p:sp>
    </p:spTree>
    <p:extLst>
      <p:ext uri="{BB962C8B-B14F-4D97-AF65-F5344CB8AC3E}">
        <p14:creationId xmlns:p14="http://schemas.microsoft.com/office/powerpoint/2010/main" val="1072766110"/>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Lst>
  <p:transition spd="slow"/>
  <p:hf hdr="0"/>
  <p:txStyles>
    <p:titleStyle>
      <a:lvl1pPr algn="l" rtl="0" eaLnBrk="0" fontAlgn="base" hangingPunct="0">
        <a:spcBef>
          <a:spcPct val="0"/>
        </a:spcBef>
        <a:spcAft>
          <a:spcPct val="0"/>
        </a:spcAft>
        <a:defRPr sz="4400" b="1">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4400" b="1">
          <a:solidFill>
            <a:schemeClr val="tx1"/>
          </a:solidFill>
          <a:latin typeface="Arial" pitchFamily="34" charset="0"/>
        </a:defRPr>
      </a:lvl2pPr>
      <a:lvl3pPr algn="l" rtl="0" eaLnBrk="0" fontAlgn="base" hangingPunct="0">
        <a:spcBef>
          <a:spcPct val="0"/>
        </a:spcBef>
        <a:spcAft>
          <a:spcPct val="0"/>
        </a:spcAft>
        <a:defRPr sz="4400" b="1">
          <a:solidFill>
            <a:schemeClr val="tx1"/>
          </a:solidFill>
          <a:latin typeface="Arial" pitchFamily="34" charset="0"/>
        </a:defRPr>
      </a:lvl3pPr>
      <a:lvl4pPr algn="l" rtl="0" eaLnBrk="0" fontAlgn="base" hangingPunct="0">
        <a:spcBef>
          <a:spcPct val="0"/>
        </a:spcBef>
        <a:spcAft>
          <a:spcPct val="0"/>
        </a:spcAft>
        <a:defRPr sz="4400" b="1">
          <a:solidFill>
            <a:schemeClr val="tx1"/>
          </a:solidFill>
          <a:latin typeface="Arial" pitchFamily="34" charset="0"/>
        </a:defRPr>
      </a:lvl4pPr>
      <a:lvl5pPr algn="l" rtl="0" eaLnBrk="0" fontAlgn="base" hangingPunct="0">
        <a:spcBef>
          <a:spcPct val="0"/>
        </a:spcBef>
        <a:spcAft>
          <a:spcPct val="0"/>
        </a:spcAft>
        <a:defRPr sz="4400" b="1">
          <a:solidFill>
            <a:schemeClr val="tx1"/>
          </a:solidFill>
          <a:latin typeface="Arial" pitchFamily="34" charset="0"/>
        </a:defRPr>
      </a:lvl5pPr>
      <a:lvl6pPr marL="457200" algn="l" rtl="0" eaLnBrk="1" fontAlgn="base" hangingPunct="1">
        <a:spcBef>
          <a:spcPct val="0"/>
        </a:spcBef>
        <a:spcAft>
          <a:spcPct val="0"/>
        </a:spcAft>
        <a:defRPr sz="4400">
          <a:solidFill>
            <a:schemeClr val="tx1"/>
          </a:solidFill>
          <a:latin typeface="Arial" pitchFamily="34" charset="0"/>
        </a:defRPr>
      </a:lvl6pPr>
      <a:lvl7pPr marL="914400" algn="l" rtl="0" eaLnBrk="1" fontAlgn="base" hangingPunct="1">
        <a:spcBef>
          <a:spcPct val="0"/>
        </a:spcBef>
        <a:spcAft>
          <a:spcPct val="0"/>
        </a:spcAft>
        <a:defRPr sz="4400">
          <a:solidFill>
            <a:schemeClr val="tx1"/>
          </a:solidFill>
          <a:latin typeface="Arial" pitchFamily="34" charset="0"/>
        </a:defRPr>
      </a:lvl7pPr>
      <a:lvl8pPr marL="1371600" algn="l" rtl="0" eaLnBrk="1" fontAlgn="base" hangingPunct="1">
        <a:spcBef>
          <a:spcPct val="0"/>
        </a:spcBef>
        <a:spcAft>
          <a:spcPct val="0"/>
        </a:spcAft>
        <a:defRPr sz="4400">
          <a:solidFill>
            <a:schemeClr val="tx1"/>
          </a:solidFill>
          <a:latin typeface="Arial" pitchFamily="34" charset="0"/>
        </a:defRPr>
      </a:lvl8pPr>
      <a:lvl9pPr marL="1828800" algn="l" rtl="0" eaLnBrk="1" fontAlgn="base" hangingPunct="1">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p>
            <a:fld id="{98B548E2-A794-4B51-ABA0-0CB7DE0BB53F}" type="slidenum">
              <a:rPr lang="sv-SE" altLang="af-ZA" smtClean="0"/>
              <a:pPr/>
              <a:t>1</a:t>
            </a:fld>
            <a:endParaRPr lang="sv-SE" altLang="af-ZA"/>
          </a:p>
        </p:txBody>
      </p:sp>
      <p:sp>
        <p:nvSpPr>
          <p:cNvPr id="4099" name="Rectangle 12"/>
          <p:cNvSpPr>
            <a:spLocks noChangeArrowheads="1"/>
          </p:cNvSpPr>
          <p:nvPr/>
        </p:nvSpPr>
        <p:spPr bwMode="auto">
          <a:xfrm>
            <a:off x="-72009" y="188640"/>
            <a:ext cx="9324529" cy="648072"/>
          </a:xfrm>
          <a:prstGeom prst="rect">
            <a:avLst/>
          </a:prstGeom>
          <a:noFill/>
          <a:ln w="9525">
            <a:noFill/>
            <a:miter lim="800000"/>
            <a:headEnd/>
            <a:tailEnd/>
          </a:ln>
        </p:spPr>
        <p:txBody>
          <a:bodyPr/>
          <a:lstStyle/>
          <a:p>
            <a:pPr algn="ctr"/>
            <a:r>
              <a:rPr lang="sv-SE" altLang="af-ZA" sz="4200" b="1" dirty="0">
                <a:solidFill>
                  <a:srgbClr val="FFFFFF"/>
                </a:solidFill>
                <a:latin typeface="+mj-lt"/>
              </a:rPr>
              <a:t>TANZANIA BUREAU STANDARDS</a:t>
            </a:r>
          </a:p>
        </p:txBody>
      </p:sp>
      <p:sp>
        <p:nvSpPr>
          <p:cNvPr id="7" name="Rectangle 2"/>
          <p:cNvSpPr txBox="1">
            <a:spLocks noChangeArrowheads="1"/>
          </p:cNvSpPr>
          <p:nvPr/>
        </p:nvSpPr>
        <p:spPr bwMode="auto">
          <a:xfrm>
            <a:off x="571500" y="4590419"/>
            <a:ext cx="8215064" cy="1200329"/>
          </a:xfrm>
          <a:prstGeom prst="rect">
            <a:avLst/>
          </a:prstGeom>
          <a:noFill/>
          <a:ln w="9525">
            <a:noFill/>
            <a:miter lim="800000"/>
            <a:headEnd/>
            <a:tailEnd/>
          </a:ln>
          <a:effectLst/>
        </p:spPr>
        <p:txBody>
          <a:bodyPr wrap="square" anchor="ctr">
            <a:spAutoFit/>
          </a:bodyPr>
          <a:lstStyle/>
          <a:p>
            <a:pPr algn="ctr">
              <a:defRPr/>
            </a:pPr>
            <a:r>
              <a:rPr lang="en-US" sz="2400" b="1" kern="0" dirty="0">
                <a:effectLst>
                  <a:outerShdw blurRad="38100" dist="38100" dir="2700000" algn="tl">
                    <a:srgbClr val="000000">
                      <a:alpha val="43137"/>
                    </a:srgbClr>
                  </a:outerShdw>
                </a:effectLst>
                <a:latin typeface="+mj-lt"/>
                <a:ea typeface="Verdana" pitchFamily="34" charset="0"/>
                <a:cs typeface="Verdana" pitchFamily="34" charset="0"/>
              </a:rPr>
              <a:t>NASRA HUSSEIN</a:t>
            </a:r>
          </a:p>
          <a:p>
            <a:pPr algn="ctr">
              <a:defRPr/>
            </a:pPr>
            <a:endParaRPr lang="en-US" sz="2400" b="1" kern="0" dirty="0">
              <a:effectLst>
                <a:outerShdw blurRad="38100" dist="38100" dir="2700000" algn="tl">
                  <a:srgbClr val="000000">
                    <a:alpha val="43137"/>
                  </a:srgbClr>
                </a:outerShdw>
              </a:effectLst>
              <a:latin typeface="+mj-lt"/>
              <a:ea typeface="Verdana" pitchFamily="34" charset="0"/>
              <a:cs typeface="Verdana" pitchFamily="34" charset="0"/>
            </a:endParaRPr>
          </a:p>
          <a:p>
            <a:pPr algn="ctr">
              <a:defRPr/>
            </a:pPr>
            <a:r>
              <a:rPr lang="en-US" sz="2400" b="1" kern="0" dirty="0">
                <a:effectLst>
                  <a:outerShdw blurRad="38100" dist="38100" dir="2700000" algn="tl">
                    <a:srgbClr val="000000">
                      <a:alpha val="43137"/>
                    </a:srgbClr>
                  </a:outerShdw>
                </a:effectLst>
                <a:latin typeface="+mj-lt"/>
                <a:ea typeface="Verdana" pitchFamily="34" charset="0"/>
                <a:cs typeface="Verdana" pitchFamily="34" charset="0"/>
              </a:rPr>
              <a:t>MARCH 2023</a:t>
            </a:r>
          </a:p>
        </p:txBody>
      </p:sp>
      <p:sp>
        <p:nvSpPr>
          <p:cNvPr id="4102" name="Rectangle 7"/>
          <p:cNvSpPr>
            <a:spLocks noChangeArrowheads="1"/>
          </p:cNvSpPr>
          <p:nvPr/>
        </p:nvSpPr>
        <p:spPr bwMode="auto">
          <a:xfrm>
            <a:off x="214313" y="6357938"/>
            <a:ext cx="714375" cy="428625"/>
          </a:xfrm>
          <a:prstGeom prst="rect">
            <a:avLst/>
          </a:prstGeom>
          <a:solidFill>
            <a:schemeClr val="bg1"/>
          </a:solidFill>
          <a:ln w="9525" algn="ctr">
            <a:solidFill>
              <a:schemeClr val="bg1"/>
            </a:solidFill>
            <a:round/>
            <a:headEnd/>
            <a:tailEnd/>
          </a:ln>
        </p:spPr>
        <p:txBody>
          <a:bodyPr wrap="none" anchor="ctr"/>
          <a:lstStyle/>
          <a:p>
            <a:endParaRPr lang="en-US">
              <a:latin typeface="Arial" pitchFamily="34" charset="0"/>
            </a:endParaRPr>
          </a:p>
        </p:txBody>
      </p:sp>
      <p:sp>
        <p:nvSpPr>
          <p:cNvPr id="8" name="Rectangle 3"/>
          <p:cNvSpPr txBox="1">
            <a:spLocks noChangeArrowheads="1"/>
          </p:cNvSpPr>
          <p:nvPr/>
        </p:nvSpPr>
        <p:spPr bwMode="auto">
          <a:xfrm>
            <a:off x="571500" y="1099256"/>
            <a:ext cx="8214946" cy="21137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just" rtl="0" eaLnBrk="0" fontAlgn="base" hangingPunct="0">
              <a:spcBef>
                <a:spcPct val="20000"/>
              </a:spcBef>
              <a:spcAft>
                <a:spcPct val="0"/>
              </a:spcAft>
              <a:buClr>
                <a:schemeClr val="bg2"/>
              </a:buClr>
              <a:buSzPct val="75000"/>
              <a:buFont typeface="Wingdings" pitchFamily="2" charset="2"/>
              <a:buNone/>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pPr algn="ctr"/>
            <a:endParaRPr lang="en-GB" altLang="en-US" sz="3200" kern="0" dirty="0">
              <a:solidFill>
                <a:srgbClr val="FFFF00"/>
              </a:solidFill>
            </a:endParaRPr>
          </a:p>
        </p:txBody>
      </p:sp>
      <p:sp>
        <p:nvSpPr>
          <p:cNvPr id="9" name="Rectangle 3"/>
          <p:cNvSpPr txBox="1">
            <a:spLocks noChangeArrowheads="1"/>
          </p:cNvSpPr>
          <p:nvPr/>
        </p:nvSpPr>
        <p:spPr bwMode="auto">
          <a:xfrm>
            <a:off x="571618" y="879574"/>
            <a:ext cx="8214946" cy="23703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just" rtl="0" eaLnBrk="0" fontAlgn="base" hangingPunct="0">
              <a:spcBef>
                <a:spcPct val="20000"/>
              </a:spcBef>
              <a:spcAft>
                <a:spcPct val="0"/>
              </a:spcAft>
              <a:buClr>
                <a:schemeClr val="bg2"/>
              </a:buClr>
              <a:buSzPct val="75000"/>
              <a:buFont typeface="Wingdings" pitchFamily="2" charset="2"/>
              <a:buNone/>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pPr algn="ctr"/>
            <a:endParaRPr lang="en-US" sz="3200" dirty="0">
              <a:solidFill>
                <a:schemeClr val="bg1"/>
              </a:solidFill>
            </a:endParaRPr>
          </a:p>
          <a:p>
            <a:pPr algn="ctr"/>
            <a:endParaRPr lang="en-US" sz="3200" dirty="0">
              <a:solidFill>
                <a:schemeClr val="bg1"/>
              </a:solidFill>
            </a:endParaRPr>
          </a:p>
          <a:p>
            <a:pPr algn="ctr"/>
            <a:r>
              <a:rPr lang="en-US" sz="3200" dirty="0">
                <a:solidFill>
                  <a:schemeClr val="bg1"/>
                </a:solidFill>
              </a:rPr>
              <a:t>Standard - Tool to manage e-waste </a:t>
            </a:r>
            <a:endParaRPr lang="en-GB" altLang="en-US" sz="3200" kern="0" dirty="0">
              <a:solidFill>
                <a:schemeClr val="bg1"/>
              </a:solidFill>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E-waste standard</a:t>
            </a:r>
          </a:p>
        </p:txBody>
      </p:sp>
      <p:sp>
        <p:nvSpPr>
          <p:cNvPr id="4" name="Slide Number Placeholder 3"/>
          <p:cNvSpPr>
            <a:spLocks noGrp="1"/>
          </p:cNvSpPr>
          <p:nvPr>
            <p:ph type="sldNum" sz="quarter" idx="12"/>
          </p:nvPr>
        </p:nvSpPr>
        <p:spPr/>
        <p:txBody>
          <a:bodyPr/>
          <a:lstStyle/>
          <a:p>
            <a:pPr>
              <a:defRPr/>
            </a:pPr>
            <a:fld id="{6ECCBBE1-E7CA-4957-B0C5-A497815C179A}" type="slidenum">
              <a:rPr lang="sv-SE" altLang="af-ZA" smtClean="0"/>
              <a:pPr>
                <a:defRPr/>
              </a:pPr>
              <a:t>10</a:t>
            </a:fld>
            <a:endParaRPr lang="sv-SE" altLang="af-ZA"/>
          </a:p>
        </p:txBody>
      </p:sp>
      <p:sp>
        <p:nvSpPr>
          <p:cNvPr id="3" name="Content Placeholder 2"/>
          <p:cNvSpPr>
            <a:spLocks noGrp="1"/>
          </p:cNvSpPr>
          <p:nvPr>
            <p:ph idx="1"/>
          </p:nvPr>
        </p:nvSpPr>
        <p:spPr>
          <a:xfrm>
            <a:off x="381000" y="1556792"/>
            <a:ext cx="8334022" cy="4299332"/>
          </a:xfrm>
        </p:spPr>
        <p:txBody>
          <a:bodyPr/>
          <a:lstStyle/>
          <a:p>
            <a:r>
              <a:rPr lang="en-US" b="1" dirty="0"/>
              <a:t>E-waste standard</a:t>
            </a:r>
          </a:p>
          <a:p>
            <a:pPr marL="0" indent="0">
              <a:buNone/>
            </a:pPr>
            <a:r>
              <a:rPr lang="en-US" dirty="0"/>
              <a:t>The standard was developed by stakeholders under Solid Waste Technical Committee and it was finalized as </a:t>
            </a:r>
            <a:r>
              <a:rPr lang="en-US" b="1" dirty="0"/>
              <a:t>TZS 2261:2018  </a:t>
            </a:r>
            <a:r>
              <a:rPr lang="en-US" dirty="0"/>
              <a:t>Electrical and electronic waste management: Handling, collection, transportation, refurbishment, dismantling, recycling, storage  and disposal </a:t>
            </a:r>
          </a:p>
        </p:txBody>
      </p:sp>
    </p:spTree>
    <p:extLst>
      <p:ext uri="{BB962C8B-B14F-4D97-AF65-F5344CB8AC3E}">
        <p14:creationId xmlns:p14="http://schemas.microsoft.com/office/powerpoint/2010/main" val="1923853175"/>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924800" cy="1099592"/>
          </a:xfrm>
        </p:spPr>
        <p:txBody>
          <a:bodyPr/>
          <a:lstStyle/>
          <a:p>
            <a:pPr algn="ctr"/>
            <a:r>
              <a:rPr lang="en-US" sz="4000" dirty="0"/>
              <a:t>E-waste Standard requirement</a:t>
            </a:r>
          </a:p>
        </p:txBody>
      </p:sp>
      <p:sp>
        <p:nvSpPr>
          <p:cNvPr id="3" name="Content Placeholder 2"/>
          <p:cNvSpPr>
            <a:spLocks noGrp="1"/>
          </p:cNvSpPr>
          <p:nvPr>
            <p:ph idx="1"/>
          </p:nvPr>
        </p:nvSpPr>
        <p:spPr>
          <a:xfrm>
            <a:off x="467544" y="1700808"/>
            <a:ext cx="8352928" cy="4536504"/>
          </a:xfrm>
        </p:spPr>
        <p:txBody>
          <a:bodyPr/>
          <a:lstStyle/>
          <a:p>
            <a:r>
              <a:rPr lang="en-US" b="1" dirty="0"/>
              <a:t>General Requirements</a:t>
            </a:r>
          </a:p>
          <a:p>
            <a:pPr marL="0" indent="0">
              <a:buNone/>
            </a:pPr>
            <a:r>
              <a:rPr lang="en-US" dirty="0"/>
              <a:t>This part gives out general requirements where Legal and other requirements, including regulatory and international requirements that are directly applicable to electrical and electronic equipment's that need to be identified and adhered.</a:t>
            </a:r>
          </a:p>
        </p:txBody>
      </p:sp>
      <p:sp>
        <p:nvSpPr>
          <p:cNvPr id="4" name="Slide Number Placeholder 3"/>
          <p:cNvSpPr>
            <a:spLocks noGrp="1"/>
          </p:cNvSpPr>
          <p:nvPr>
            <p:ph type="sldNum" sz="quarter" idx="12"/>
          </p:nvPr>
        </p:nvSpPr>
        <p:spPr/>
        <p:txBody>
          <a:bodyPr/>
          <a:lstStyle/>
          <a:p>
            <a:pPr>
              <a:defRPr/>
            </a:pPr>
            <a:fld id="{6ECCBBE1-E7CA-4957-B0C5-A497815C179A}" type="slidenum">
              <a:rPr lang="sv-SE" altLang="af-ZA" smtClean="0"/>
              <a:pPr>
                <a:defRPr/>
              </a:pPr>
              <a:t>11</a:t>
            </a:fld>
            <a:endParaRPr lang="sv-SE" altLang="af-ZA"/>
          </a:p>
        </p:txBody>
      </p:sp>
    </p:spTree>
    <p:extLst>
      <p:ext uri="{BB962C8B-B14F-4D97-AF65-F5344CB8AC3E}">
        <p14:creationId xmlns:p14="http://schemas.microsoft.com/office/powerpoint/2010/main" val="916014641"/>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924800" cy="1243608"/>
          </a:xfrm>
        </p:spPr>
        <p:txBody>
          <a:bodyPr/>
          <a:lstStyle/>
          <a:p>
            <a:pPr algn="ctr"/>
            <a:r>
              <a:rPr lang="en-US" sz="4000" dirty="0"/>
              <a:t>E-waste Standard requirement</a:t>
            </a:r>
          </a:p>
        </p:txBody>
      </p:sp>
      <p:sp>
        <p:nvSpPr>
          <p:cNvPr id="3" name="Content Placeholder 2"/>
          <p:cNvSpPr>
            <a:spLocks noGrp="1"/>
          </p:cNvSpPr>
          <p:nvPr>
            <p:ph idx="1"/>
          </p:nvPr>
        </p:nvSpPr>
        <p:spPr>
          <a:xfrm>
            <a:off x="467544" y="1844824"/>
            <a:ext cx="8352928" cy="4464496"/>
          </a:xfrm>
        </p:spPr>
        <p:txBody>
          <a:bodyPr/>
          <a:lstStyle/>
          <a:p>
            <a:r>
              <a:rPr lang="en-US" b="1" dirty="0"/>
              <a:t>Responsibilities</a:t>
            </a:r>
          </a:p>
          <a:p>
            <a:pPr marL="0" indent="0">
              <a:buNone/>
            </a:pPr>
            <a:r>
              <a:rPr lang="en-US" sz="2800" dirty="0"/>
              <a:t>This section gives in detail the responsibility of different stages of e- waste dealers</a:t>
            </a:r>
          </a:p>
          <a:p>
            <a:r>
              <a:rPr lang="en-US" sz="2800" b="1" dirty="0"/>
              <a:t>Responsibility of manufacturer and or dealer</a:t>
            </a:r>
          </a:p>
          <a:p>
            <a:pPr marL="0" indent="0">
              <a:buNone/>
            </a:pPr>
            <a:r>
              <a:rPr lang="en-US" sz="2800" dirty="0"/>
              <a:t>Ensure collection of e-waste generated, EPR, financing and organizing a system to meet the costs involved in the environmentally sound management of e-waste generated from the end of life of its own products </a:t>
            </a:r>
          </a:p>
        </p:txBody>
      </p:sp>
      <p:sp>
        <p:nvSpPr>
          <p:cNvPr id="4" name="Slide Number Placeholder 3"/>
          <p:cNvSpPr>
            <a:spLocks noGrp="1"/>
          </p:cNvSpPr>
          <p:nvPr>
            <p:ph type="sldNum" sz="quarter" idx="12"/>
          </p:nvPr>
        </p:nvSpPr>
        <p:spPr/>
        <p:txBody>
          <a:bodyPr/>
          <a:lstStyle/>
          <a:p>
            <a:pPr>
              <a:defRPr/>
            </a:pPr>
            <a:fld id="{6ECCBBE1-E7CA-4957-B0C5-A497815C179A}" type="slidenum">
              <a:rPr lang="sv-SE" altLang="af-ZA" smtClean="0"/>
              <a:pPr>
                <a:defRPr/>
              </a:pPr>
              <a:t>12</a:t>
            </a:fld>
            <a:endParaRPr lang="sv-SE" altLang="af-ZA"/>
          </a:p>
        </p:txBody>
      </p:sp>
    </p:spTree>
    <p:extLst>
      <p:ext uri="{BB962C8B-B14F-4D97-AF65-F5344CB8AC3E}">
        <p14:creationId xmlns:p14="http://schemas.microsoft.com/office/powerpoint/2010/main" val="144899063"/>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924800" cy="1243608"/>
          </a:xfrm>
        </p:spPr>
        <p:txBody>
          <a:bodyPr/>
          <a:lstStyle/>
          <a:p>
            <a:pPr algn="ctr"/>
            <a:r>
              <a:rPr lang="en-US" sz="4000" dirty="0"/>
              <a:t>E-waste Standard requirement</a:t>
            </a:r>
          </a:p>
        </p:txBody>
      </p:sp>
      <p:sp>
        <p:nvSpPr>
          <p:cNvPr id="3" name="Content Placeholder 2"/>
          <p:cNvSpPr>
            <a:spLocks noGrp="1"/>
          </p:cNvSpPr>
          <p:nvPr>
            <p:ph idx="1"/>
          </p:nvPr>
        </p:nvSpPr>
        <p:spPr>
          <a:xfrm>
            <a:off x="467544" y="1844824"/>
            <a:ext cx="8352928" cy="4464496"/>
          </a:xfrm>
        </p:spPr>
        <p:txBody>
          <a:bodyPr/>
          <a:lstStyle/>
          <a:p>
            <a:r>
              <a:rPr lang="en-US" b="1" dirty="0"/>
              <a:t>Responsibility of consumer/generator</a:t>
            </a:r>
          </a:p>
          <a:p>
            <a:pPr marL="0" indent="0">
              <a:buNone/>
            </a:pPr>
            <a:r>
              <a:rPr lang="en-US" dirty="0"/>
              <a:t>-segregate safely e-waste from other wastes</a:t>
            </a:r>
          </a:p>
          <a:p>
            <a:pPr marL="0" indent="0">
              <a:buNone/>
            </a:pPr>
            <a:r>
              <a:rPr lang="en-US" dirty="0"/>
              <a:t>-e-waste generated is channeled to a dealer in e-waste or is returned through take back services to the manufacturer or authorized dealer including that contains sensitive or confidential information</a:t>
            </a:r>
          </a:p>
        </p:txBody>
      </p:sp>
      <p:sp>
        <p:nvSpPr>
          <p:cNvPr id="4" name="Slide Number Placeholder 3"/>
          <p:cNvSpPr>
            <a:spLocks noGrp="1"/>
          </p:cNvSpPr>
          <p:nvPr>
            <p:ph type="sldNum" sz="quarter" idx="12"/>
          </p:nvPr>
        </p:nvSpPr>
        <p:spPr/>
        <p:txBody>
          <a:bodyPr/>
          <a:lstStyle/>
          <a:p>
            <a:pPr>
              <a:defRPr/>
            </a:pPr>
            <a:fld id="{6ECCBBE1-E7CA-4957-B0C5-A497815C179A}" type="slidenum">
              <a:rPr lang="sv-SE" altLang="af-ZA" smtClean="0"/>
              <a:pPr>
                <a:defRPr/>
              </a:pPr>
              <a:t>13</a:t>
            </a:fld>
            <a:endParaRPr lang="sv-SE" altLang="af-ZA"/>
          </a:p>
        </p:txBody>
      </p:sp>
    </p:spTree>
    <p:extLst>
      <p:ext uri="{BB962C8B-B14F-4D97-AF65-F5344CB8AC3E}">
        <p14:creationId xmlns:p14="http://schemas.microsoft.com/office/powerpoint/2010/main" val="357278304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924800" cy="1243608"/>
          </a:xfrm>
        </p:spPr>
        <p:txBody>
          <a:bodyPr/>
          <a:lstStyle/>
          <a:p>
            <a:pPr algn="ctr"/>
            <a:r>
              <a:rPr lang="en-US" sz="4000" dirty="0"/>
              <a:t>E-waste Standard requirement</a:t>
            </a:r>
          </a:p>
        </p:txBody>
      </p:sp>
      <p:sp>
        <p:nvSpPr>
          <p:cNvPr id="3" name="Content Placeholder 2"/>
          <p:cNvSpPr>
            <a:spLocks noGrp="1"/>
          </p:cNvSpPr>
          <p:nvPr>
            <p:ph idx="1"/>
          </p:nvPr>
        </p:nvSpPr>
        <p:spPr>
          <a:xfrm>
            <a:off x="467544" y="1844824"/>
            <a:ext cx="8352928" cy="4464496"/>
          </a:xfrm>
        </p:spPr>
        <p:txBody>
          <a:bodyPr/>
          <a:lstStyle/>
          <a:p>
            <a:r>
              <a:rPr lang="en-US" b="1" dirty="0"/>
              <a:t>Responsibility of collector</a:t>
            </a:r>
          </a:p>
          <a:p>
            <a:pPr marL="0" indent="0">
              <a:buNone/>
            </a:pPr>
            <a:r>
              <a:rPr lang="en-US" dirty="0"/>
              <a:t>e-waste collected is stored in a secured manner</a:t>
            </a:r>
          </a:p>
          <a:p>
            <a:pPr marL="0" indent="0">
              <a:buNone/>
            </a:pPr>
            <a:r>
              <a:rPr lang="en-US" dirty="0"/>
              <a:t>no damage is caused to the environment during storage and transportation</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6ECCBBE1-E7CA-4957-B0C5-A497815C179A}" type="slidenum">
              <a:rPr lang="sv-SE" altLang="af-ZA" smtClean="0"/>
              <a:pPr>
                <a:defRPr/>
              </a:pPr>
              <a:t>14</a:t>
            </a:fld>
            <a:endParaRPr lang="sv-SE" altLang="af-ZA"/>
          </a:p>
        </p:txBody>
      </p:sp>
    </p:spTree>
    <p:extLst>
      <p:ext uri="{BB962C8B-B14F-4D97-AF65-F5344CB8AC3E}">
        <p14:creationId xmlns:p14="http://schemas.microsoft.com/office/powerpoint/2010/main" val="1085767603"/>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36D2-91D1-7528-0722-816ACE68C5FE}"/>
              </a:ext>
            </a:extLst>
          </p:cNvPr>
          <p:cNvSpPr>
            <a:spLocks noGrp="1"/>
          </p:cNvSpPr>
          <p:nvPr>
            <p:ph type="title"/>
          </p:nvPr>
        </p:nvSpPr>
        <p:spPr/>
        <p:txBody>
          <a:bodyPr/>
          <a:lstStyle/>
          <a:p>
            <a:pPr algn="ctr"/>
            <a:r>
              <a:rPr lang="en-US" sz="4000" dirty="0"/>
              <a:t>E-waste Standard requirement</a:t>
            </a:r>
          </a:p>
        </p:txBody>
      </p:sp>
      <p:sp>
        <p:nvSpPr>
          <p:cNvPr id="3" name="Content Placeholder 2">
            <a:extLst>
              <a:ext uri="{FF2B5EF4-FFF2-40B4-BE49-F238E27FC236}">
                <a16:creationId xmlns:a16="http://schemas.microsoft.com/office/drawing/2014/main" id="{F62A2C63-0B4E-58CE-6542-5FDB904FACCB}"/>
              </a:ext>
            </a:extLst>
          </p:cNvPr>
          <p:cNvSpPr>
            <a:spLocks noGrp="1"/>
          </p:cNvSpPr>
          <p:nvPr>
            <p:ph idx="1"/>
          </p:nvPr>
        </p:nvSpPr>
        <p:spPr>
          <a:xfrm>
            <a:off x="395536" y="1556792"/>
            <a:ext cx="8424936" cy="4752528"/>
          </a:xfrm>
        </p:spPr>
        <p:txBody>
          <a:bodyPr/>
          <a:lstStyle/>
          <a:p>
            <a:r>
              <a:rPr lang="en-US" b="1" dirty="0"/>
              <a:t>Responsibility of </a:t>
            </a:r>
            <a:r>
              <a:rPr lang="en-US" b="1" dirty="0" err="1"/>
              <a:t>refurbisher</a:t>
            </a:r>
            <a:endParaRPr lang="en-US" b="1" dirty="0"/>
          </a:p>
          <a:p>
            <a:pPr marL="0" indent="0">
              <a:buNone/>
            </a:pPr>
            <a:r>
              <a:rPr lang="en-US" sz="2800" dirty="0"/>
              <a:t>-Clearly label products for easy identification of product constituents</a:t>
            </a:r>
          </a:p>
          <a:p>
            <a:pPr marL="0" indent="0">
              <a:buNone/>
            </a:pPr>
            <a:r>
              <a:rPr lang="en-US" sz="2800" dirty="0"/>
              <a:t>-Separate the materials that are not directed to reuse and direct them to recovery facilities when technically and economically feasible; </a:t>
            </a:r>
          </a:p>
          <a:p>
            <a:pPr marL="0" indent="0">
              <a:buNone/>
            </a:pPr>
            <a:r>
              <a:rPr lang="en-US" sz="2800" dirty="0"/>
              <a:t>-Clearly indicate EPR on refurbished equipment</a:t>
            </a:r>
          </a:p>
          <a:p>
            <a:pPr marL="0" indent="0">
              <a:buNone/>
            </a:pPr>
            <a:r>
              <a:rPr lang="en-US" sz="2800" dirty="0"/>
              <a:t>-Clean up operations for all areas of the facility should be planned, regularly implemented, and monitored.</a:t>
            </a:r>
          </a:p>
        </p:txBody>
      </p:sp>
      <p:sp>
        <p:nvSpPr>
          <p:cNvPr id="4" name="Slide Number Placeholder 3">
            <a:extLst>
              <a:ext uri="{FF2B5EF4-FFF2-40B4-BE49-F238E27FC236}">
                <a16:creationId xmlns:a16="http://schemas.microsoft.com/office/drawing/2014/main" id="{3E8AE62B-5517-EC29-A900-0AF8F565C61A}"/>
              </a:ext>
            </a:extLst>
          </p:cNvPr>
          <p:cNvSpPr>
            <a:spLocks noGrp="1"/>
          </p:cNvSpPr>
          <p:nvPr>
            <p:ph type="sldNum" sz="quarter" idx="12"/>
          </p:nvPr>
        </p:nvSpPr>
        <p:spPr/>
        <p:txBody>
          <a:bodyPr/>
          <a:lstStyle/>
          <a:p>
            <a:pPr>
              <a:defRPr/>
            </a:pPr>
            <a:fld id="{6ECCBBE1-E7CA-4957-B0C5-A497815C179A}" type="slidenum">
              <a:rPr lang="sv-SE" altLang="af-ZA" smtClean="0"/>
              <a:pPr>
                <a:defRPr/>
              </a:pPr>
              <a:t>15</a:t>
            </a:fld>
            <a:endParaRPr lang="sv-SE" altLang="af-ZA"/>
          </a:p>
        </p:txBody>
      </p:sp>
    </p:spTree>
    <p:extLst>
      <p:ext uri="{BB962C8B-B14F-4D97-AF65-F5344CB8AC3E}">
        <p14:creationId xmlns:p14="http://schemas.microsoft.com/office/powerpoint/2010/main" val="733675137"/>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36D2-91D1-7528-0722-816ACE68C5FE}"/>
              </a:ext>
            </a:extLst>
          </p:cNvPr>
          <p:cNvSpPr>
            <a:spLocks noGrp="1"/>
          </p:cNvSpPr>
          <p:nvPr>
            <p:ph type="title"/>
          </p:nvPr>
        </p:nvSpPr>
        <p:spPr/>
        <p:txBody>
          <a:bodyPr/>
          <a:lstStyle/>
          <a:p>
            <a:pPr algn="ctr"/>
            <a:r>
              <a:rPr lang="en-US" sz="4000" dirty="0"/>
              <a:t>E-waste Standard requirement</a:t>
            </a:r>
          </a:p>
        </p:txBody>
      </p:sp>
      <p:sp>
        <p:nvSpPr>
          <p:cNvPr id="3" name="Content Placeholder 2">
            <a:extLst>
              <a:ext uri="{FF2B5EF4-FFF2-40B4-BE49-F238E27FC236}">
                <a16:creationId xmlns:a16="http://schemas.microsoft.com/office/drawing/2014/main" id="{F62A2C63-0B4E-58CE-6542-5FDB904FACCB}"/>
              </a:ext>
            </a:extLst>
          </p:cNvPr>
          <p:cNvSpPr>
            <a:spLocks noGrp="1"/>
          </p:cNvSpPr>
          <p:nvPr>
            <p:ph idx="1"/>
          </p:nvPr>
        </p:nvSpPr>
        <p:spPr>
          <a:xfrm>
            <a:off x="395536" y="1556792"/>
            <a:ext cx="8424936" cy="4752528"/>
          </a:xfrm>
        </p:spPr>
        <p:txBody>
          <a:bodyPr/>
          <a:lstStyle/>
          <a:p>
            <a:r>
              <a:rPr lang="en-US" b="1" dirty="0"/>
              <a:t>Responsibility of dismantler</a:t>
            </a:r>
          </a:p>
          <a:p>
            <a:pPr marL="0" indent="0">
              <a:buNone/>
            </a:pPr>
            <a:r>
              <a:rPr lang="en-US" sz="2800" dirty="0"/>
              <a:t>-</a:t>
            </a:r>
            <a:r>
              <a:rPr lang="en-US" dirty="0"/>
              <a:t>Ensure damage to the environment is minimized as practically possible</a:t>
            </a:r>
          </a:p>
          <a:p>
            <a:pPr marL="0" indent="0">
              <a:buNone/>
            </a:pPr>
            <a:r>
              <a:rPr lang="en-US" dirty="0"/>
              <a:t>-Ensure that dismantled e-waste are separated and sent to the licensed recycling facilities</a:t>
            </a:r>
          </a:p>
          <a:p>
            <a:pPr marL="0" indent="0">
              <a:buNone/>
            </a:pPr>
            <a:r>
              <a:rPr lang="en-US" dirty="0"/>
              <a:t>-Ensure that employees have appropriate training on the activity handled</a:t>
            </a:r>
            <a:endParaRPr lang="en-US" sz="2800" dirty="0"/>
          </a:p>
        </p:txBody>
      </p:sp>
      <p:sp>
        <p:nvSpPr>
          <p:cNvPr id="4" name="Slide Number Placeholder 3">
            <a:extLst>
              <a:ext uri="{FF2B5EF4-FFF2-40B4-BE49-F238E27FC236}">
                <a16:creationId xmlns:a16="http://schemas.microsoft.com/office/drawing/2014/main" id="{3E8AE62B-5517-EC29-A900-0AF8F565C61A}"/>
              </a:ext>
            </a:extLst>
          </p:cNvPr>
          <p:cNvSpPr>
            <a:spLocks noGrp="1"/>
          </p:cNvSpPr>
          <p:nvPr>
            <p:ph type="sldNum" sz="quarter" idx="12"/>
          </p:nvPr>
        </p:nvSpPr>
        <p:spPr/>
        <p:txBody>
          <a:bodyPr/>
          <a:lstStyle/>
          <a:p>
            <a:pPr>
              <a:defRPr/>
            </a:pPr>
            <a:fld id="{6ECCBBE1-E7CA-4957-B0C5-A497815C179A}" type="slidenum">
              <a:rPr lang="sv-SE" altLang="af-ZA" smtClean="0"/>
              <a:pPr>
                <a:defRPr/>
              </a:pPr>
              <a:t>16</a:t>
            </a:fld>
            <a:endParaRPr lang="sv-SE" altLang="af-ZA"/>
          </a:p>
        </p:txBody>
      </p:sp>
    </p:spTree>
    <p:extLst>
      <p:ext uri="{BB962C8B-B14F-4D97-AF65-F5344CB8AC3E}">
        <p14:creationId xmlns:p14="http://schemas.microsoft.com/office/powerpoint/2010/main" val="387686680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36D2-91D1-7528-0722-816ACE68C5FE}"/>
              </a:ext>
            </a:extLst>
          </p:cNvPr>
          <p:cNvSpPr>
            <a:spLocks noGrp="1"/>
          </p:cNvSpPr>
          <p:nvPr>
            <p:ph type="title"/>
          </p:nvPr>
        </p:nvSpPr>
        <p:spPr/>
        <p:txBody>
          <a:bodyPr/>
          <a:lstStyle/>
          <a:p>
            <a:pPr algn="ctr"/>
            <a:r>
              <a:rPr lang="en-US" sz="4000" dirty="0"/>
              <a:t>E-waste Standard requirement</a:t>
            </a:r>
          </a:p>
        </p:txBody>
      </p:sp>
      <p:sp>
        <p:nvSpPr>
          <p:cNvPr id="3" name="Content Placeholder 2">
            <a:extLst>
              <a:ext uri="{FF2B5EF4-FFF2-40B4-BE49-F238E27FC236}">
                <a16:creationId xmlns:a16="http://schemas.microsoft.com/office/drawing/2014/main" id="{F62A2C63-0B4E-58CE-6542-5FDB904FACCB}"/>
              </a:ext>
            </a:extLst>
          </p:cNvPr>
          <p:cNvSpPr>
            <a:spLocks noGrp="1"/>
          </p:cNvSpPr>
          <p:nvPr>
            <p:ph idx="1"/>
          </p:nvPr>
        </p:nvSpPr>
        <p:spPr>
          <a:xfrm>
            <a:off x="395536" y="1556792"/>
            <a:ext cx="8424936" cy="5301208"/>
          </a:xfrm>
        </p:spPr>
        <p:txBody>
          <a:bodyPr/>
          <a:lstStyle/>
          <a:p>
            <a:r>
              <a:rPr lang="en-US" b="1" dirty="0"/>
              <a:t>Responsibility of recycler</a:t>
            </a:r>
          </a:p>
          <a:p>
            <a:pPr marL="0" indent="0">
              <a:buNone/>
            </a:pPr>
            <a:r>
              <a:rPr lang="en-US" dirty="0"/>
              <a:t>-</a:t>
            </a:r>
            <a:r>
              <a:rPr lang="en-US" sz="2800" dirty="0"/>
              <a:t>Ensure that residue generated thereof is disposed in e-waste treatment storage, or disposal facility; </a:t>
            </a:r>
          </a:p>
          <a:p>
            <a:pPr marL="0" indent="0">
              <a:buNone/>
            </a:pPr>
            <a:r>
              <a:rPr lang="en-US" sz="2800" dirty="0"/>
              <a:t>-Hazard and safety signs displayed at appropriate places and safeguarding occupational and environmental health and safety</a:t>
            </a:r>
          </a:p>
          <a:p>
            <a:pPr marL="0" indent="0">
              <a:buNone/>
            </a:pPr>
            <a:r>
              <a:rPr lang="en-US" sz="2800" dirty="0"/>
              <a:t>-Comply with all environmental standards of emissions, effluents, noise pollution treatment Ensure reuse, recovery, recycling and final disposal of remains of e-waste;</a:t>
            </a:r>
          </a:p>
        </p:txBody>
      </p:sp>
      <p:sp>
        <p:nvSpPr>
          <p:cNvPr id="4" name="Slide Number Placeholder 3">
            <a:extLst>
              <a:ext uri="{FF2B5EF4-FFF2-40B4-BE49-F238E27FC236}">
                <a16:creationId xmlns:a16="http://schemas.microsoft.com/office/drawing/2014/main" id="{3E8AE62B-5517-EC29-A900-0AF8F565C61A}"/>
              </a:ext>
            </a:extLst>
          </p:cNvPr>
          <p:cNvSpPr>
            <a:spLocks noGrp="1"/>
          </p:cNvSpPr>
          <p:nvPr>
            <p:ph type="sldNum" sz="quarter" idx="12"/>
          </p:nvPr>
        </p:nvSpPr>
        <p:spPr/>
        <p:txBody>
          <a:bodyPr/>
          <a:lstStyle/>
          <a:p>
            <a:pPr>
              <a:defRPr/>
            </a:pPr>
            <a:fld id="{6ECCBBE1-E7CA-4957-B0C5-A497815C179A}" type="slidenum">
              <a:rPr lang="sv-SE" altLang="af-ZA" smtClean="0"/>
              <a:pPr>
                <a:defRPr/>
              </a:pPr>
              <a:t>17</a:t>
            </a:fld>
            <a:endParaRPr lang="sv-SE" altLang="af-ZA"/>
          </a:p>
        </p:txBody>
      </p:sp>
    </p:spTree>
    <p:extLst>
      <p:ext uri="{BB962C8B-B14F-4D97-AF65-F5344CB8AC3E}">
        <p14:creationId xmlns:p14="http://schemas.microsoft.com/office/powerpoint/2010/main" val="3157708471"/>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36D2-91D1-7528-0722-816ACE68C5FE}"/>
              </a:ext>
            </a:extLst>
          </p:cNvPr>
          <p:cNvSpPr>
            <a:spLocks noGrp="1"/>
          </p:cNvSpPr>
          <p:nvPr>
            <p:ph type="title"/>
          </p:nvPr>
        </p:nvSpPr>
        <p:spPr/>
        <p:txBody>
          <a:bodyPr/>
          <a:lstStyle/>
          <a:p>
            <a:pPr algn="ctr"/>
            <a:r>
              <a:rPr lang="en-US" sz="4000" dirty="0"/>
              <a:t>E-waste Standard requirement</a:t>
            </a:r>
          </a:p>
        </p:txBody>
      </p:sp>
      <p:sp>
        <p:nvSpPr>
          <p:cNvPr id="3" name="Content Placeholder 2">
            <a:extLst>
              <a:ext uri="{FF2B5EF4-FFF2-40B4-BE49-F238E27FC236}">
                <a16:creationId xmlns:a16="http://schemas.microsoft.com/office/drawing/2014/main" id="{F62A2C63-0B4E-58CE-6542-5FDB904FACCB}"/>
              </a:ext>
            </a:extLst>
          </p:cNvPr>
          <p:cNvSpPr>
            <a:spLocks noGrp="1"/>
          </p:cNvSpPr>
          <p:nvPr>
            <p:ph idx="1"/>
          </p:nvPr>
        </p:nvSpPr>
        <p:spPr>
          <a:xfrm>
            <a:off x="395536" y="1556792"/>
            <a:ext cx="8424936" cy="5301208"/>
          </a:xfrm>
        </p:spPr>
        <p:txBody>
          <a:bodyPr/>
          <a:lstStyle/>
          <a:p>
            <a:r>
              <a:rPr lang="en-US" b="1" dirty="0"/>
              <a:t>Responsibility of disposer</a:t>
            </a:r>
          </a:p>
          <a:p>
            <a:pPr marL="0" indent="0">
              <a:buNone/>
            </a:pPr>
            <a:r>
              <a:rPr lang="en-US" dirty="0"/>
              <a:t>-Ensure disposal takes place in appropriate disposal facility </a:t>
            </a:r>
          </a:p>
          <a:p>
            <a:pPr marL="0" indent="0">
              <a:buNone/>
            </a:pPr>
            <a:r>
              <a:rPr lang="en-US" dirty="0"/>
              <a:t>-Take sufficient measures to safeguard occupational and environmental health and safety</a:t>
            </a:r>
          </a:p>
          <a:p>
            <a:pPr marL="0" indent="0">
              <a:buNone/>
            </a:pPr>
            <a:r>
              <a:rPr lang="en-US" dirty="0"/>
              <a:t>-Ensure the personnel involved in handling e-waste in disposal facilities at all operational levels are qualified and properly trained.</a:t>
            </a:r>
            <a:endParaRPr lang="en-US" sz="2800" dirty="0"/>
          </a:p>
        </p:txBody>
      </p:sp>
      <p:sp>
        <p:nvSpPr>
          <p:cNvPr id="4" name="Slide Number Placeholder 3">
            <a:extLst>
              <a:ext uri="{FF2B5EF4-FFF2-40B4-BE49-F238E27FC236}">
                <a16:creationId xmlns:a16="http://schemas.microsoft.com/office/drawing/2014/main" id="{3E8AE62B-5517-EC29-A900-0AF8F565C61A}"/>
              </a:ext>
            </a:extLst>
          </p:cNvPr>
          <p:cNvSpPr>
            <a:spLocks noGrp="1"/>
          </p:cNvSpPr>
          <p:nvPr>
            <p:ph type="sldNum" sz="quarter" idx="12"/>
          </p:nvPr>
        </p:nvSpPr>
        <p:spPr/>
        <p:txBody>
          <a:bodyPr/>
          <a:lstStyle/>
          <a:p>
            <a:pPr>
              <a:defRPr/>
            </a:pPr>
            <a:fld id="{6ECCBBE1-E7CA-4957-B0C5-A497815C179A}" type="slidenum">
              <a:rPr lang="sv-SE" altLang="af-ZA" smtClean="0"/>
              <a:pPr>
                <a:defRPr/>
              </a:pPr>
              <a:t>18</a:t>
            </a:fld>
            <a:endParaRPr lang="sv-SE" altLang="af-ZA" dirty="0"/>
          </a:p>
        </p:txBody>
      </p:sp>
    </p:spTree>
    <p:extLst>
      <p:ext uri="{BB962C8B-B14F-4D97-AF65-F5344CB8AC3E}">
        <p14:creationId xmlns:p14="http://schemas.microsoft.com/office/powerpoint/2010/main" val="825002989"/>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E-waste Standard requirement</a:t>
            </a:r>
          </a:p>
        </p:txBody>
      </p:sp>
      <p:sp>
        <p:nvSpPr>
          <p:cNvPr id="3" name="Content Placeholder 2"/>
          <p:cNvSpPr>
            <a:spLocks noGrp="1"/>
          </p:cNvSpPr>
          <p:nvPr>
            <p:ph idx="1"/>
          </p:nvPr>
        </p:nvSpPr>
        <p:spPr>
          <a:xfrm>
            <a:off x="467544" y="1268760"/>
            <a:ext cx="8352928" cy="5208240"/>
          </a:xfrm>
        </p:spPr>
        <p:txBody>
          <a:bodyPr/>
          <a:lstStyle/>
          <a:p>
            <a:r>
              <a:rPr lang="en-US" b="1" dirty="0"/>
              <a:t>Receiving, handling and storage</a:t>
            </a:r>
          </a:p>
          <a:p>
            <a:pPr marL="0" indent="0">
              <a:buNone/>
            </a:pPr>
            <a:r>
              <a:rPr lang="en-US" sz="2800" dirty="0"/>
              <a:t>Electrical and electronic waste shall be handled and stored in a manner that:</a:t>
            </a:r>
          </a:p>
          <a:p>
            <a:pPr marL="0" indent="0">
              <a:buNone/>
            </a:pPr>
            <a:r>
              <a:rPr lang="en-US" sz="2800" dirty="0"/>
              <a:t>(a)	Prevents theft or vandalism;</a:t>
            </a:r>
          </a:p>
          <a:p>
            <a:pPr marL="0" indent="0">
              <a:buNone/>
            </a:pPr>
            <a:r>
              <a:rPr lang="en-US" sz="2800" dirty="0"/>
              <a:t>(b)	Prevents exposure of people on site to unsafe storage and handling conditions or hazardous substances; and</a:t>
            </a:r>
          </a:p>
          <a:p>
            <a:pPr marL="0" indent="0">
              <a:buNone/>
            </a:pPr>
            <a:r>
              <a:rPr lang="en-US" sz="2800" dirty="0"/>
              <a:t>(c)	Not be powered unless it has been tested and tagged to indicate it is safe to power.</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6ECCBBE1-E7CA-4957-B0C5-A497815C179A}" type="slidenum">
              <a:rPr lang="sv-SE" altLang="af-ZA" smtClean="0"/>
              <a:pPr>
                <a:defRPr/>
              </a:pPr>
              <a:t>19</a:t>
            </a:fld>
            <a:endParaRPr lang="sv-SE" altLang="af-ZA"/>
          </a:p>
        </p:txBody>
      </p:sp>
    </p:spTree>
    <p:extLst>
      <p:ext uri="{BB962C8B-B14F-4D97-AF65-F5344CB8AC3E}">
        <p14:creationId xmlns:p14="http://schemas.microsoft.com/office/powerpoint/2010/main" val="293351799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066800" y="620688"/>
            <a:ext cx="7924800" cy="936104"/>
          </a:xfrm>
        </p:spPr>
        <p:txBody>
          <a:bodyPr/>
          <a:lstStyle/>
          <a:p>
            <a:pPr algn="ctr"/>
            <a:r>
              <a:rPr lang="fr-CH" altLang="en-US" dirty="0"/>
              <a:t>Contents</a:t>
            </a:r>
            <a:endParaRPr lang="en-GB" altLang="en-US" dirty="0"/>
          </a:p>
        </p:txBody>
      </p:sp>
      <p:sp>
        <p:nvSpPr>
          <p:cNvPr id="2051" name="Rectangle 3"/>
          <p:cNvSpPr>
            <a:spLocks noGrp="1" noChangeArrowheads="1"/>
          </p:cNvSpPr>
          <p:nvPr>
            <p:ph type="body" idx="1"/>
          </p:nvPr>
        </p:nvSpPr>
        <p:spPr>
          <a:xfrm>
            <a:off x="611560" y="1196752"/>
            <a:ext cx="8064896" cy="5280248"/>
          </a:xfrm>
        </p:spPr>
        <p:txBody>
          <a:bodyPr/>
          <a:lstStyle/>
          <a:p>
            <a:pPr>
              <a:spcAft>
                <a:spcPct val="60000"/>
              </a:spcAft>
            </a:pPr>
            <a:endParaRPr lang="en-US" altLang="en-US" sz="2800" dirty="0"/>
          </a:p>
          <a:p>
            <a:pPr>
              <a:spcAft>
                <a:spcPct val="60000"/>
              </a:spcAft>
            </a:pPr>
            <a:r>
              <a:rPr lang="en-US" altLang="en-US" sz="2800" dirty="0"/>
              <a:t>Introduction</a:t>
            </a:r>
          </a:p>
          <a:p>
            <a:pPr>
              <a:spcAft>
                <a:spcPct val="60000"/>
              </a:spcAft>
            </a:pPr>
            <a:r>
              <a:rPr lang="en-US" sz="2800" dirty="0"/>
              <a:t>About standardization</a:t>
            </a:r>
          </a:p>
          <a:p>
            <a:pPr>
              <a:spcAft>
                <a:spcPct val="60000"/>
              </a:spcAft>
            </a:pPr>
            <a:r>
              <a:rPr lang="en-US" sz="2800" dirty="0"/>
              <a:t>E-waste standards</a:t>
            </a:r>
            <a:endParaRPr lang="en-US" altLang="en-US" sz="2800" dirty="0"/>
          </a:p>
          <a:p>
            <a:pPr>
              <a:spcAft>
                <a:spcPct val="60000"/>
              </a:spcAft>
            </a:pPr>
            <a:r>
              <a:rPr lang="en-US" altLang="en-US" sz="2800" dirty="0"/>
              <a:t>Conclusion</a:t>
            </a:r>
          </a:p>
        </p:txBody>
      </p:sp>
      <p:sp>
        <p:nvSpPr>
          <p:cNvPr id="2" name="Slide Number Placeholder 1"/>
          <p:cNvSpPr>
            <a:spLocks noGrp="1"/>
          </p:cNvSpPr>
          <p:nvPr>
            <p:ph type="sldNum" sz="quarter" idx="12"/>
          </p:nvPr>
        </p:nvSpPr>
        <p:spPr/>
        <p:txBody>
          <a:bodyPr/>
          <a:lstStyle/>
          <a:p>
            <a:pPr>
              <a:defRPr/>
            </a:pPr>
            <a:fld id="{6ECCBBE1-E7CA-4957-B0C5-A497815C179A}" type="slidenum">
              <a:rPr lang="sv-SE" altLang="af-ZA" smtClean="0"/>
              <a:pPr>
                <a:defRPr/>
              </a:pPr>
              <a:t>2</a:t>
            </a:fld>
            <a:endParaRPr lang="sv-SE" altLang="af-ZA"/>
          </a:p>
        </p:txBody>
      </p:sp>
    </p:spTree>
    <p:extLst>
      <p:ext uri="{BB962C8B-B14F-4D97-AF65-F5344CB8AC3E}">
        <p14:creationId xmlns:p14="http://schemas.microsoft.com/office/powerpoint/2010/main" val="2099646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E-waste Standard requirement</a:t>
            </a:r>
          </a:p>
        </p:txBody>
      </p:sp>
      <p:sp>
        <p:nvSpPr>
          <p:cNvPr id="3" name="Content Placeholder 2"/>
          <p:cNvSpPr>
            <a:spLocks noGrp="1"/>
          </p:cNvSpPr>
          <p:nvPr>
            <p:ph idx="1"/>
          </p:nvPr>
        </p:nvSpPr>
        <p:spPr>
          <a:xfrm>
            <a:off x="467544" y="1556792"/>
            <a:ext cx="8352928" cy="4824536"/>
          </a:xfrm>
        </p:spPr>
        <p:txBody>
          <a:bodyPr/>
          <a:lstStyle/>
          <a:p>
            <a:r>
              <a:rPr lang="en-US" b="1" dirty="0"/>
              <a:t>Records management</a:t>
            </a:r>
          </a:p>
          <a:p>
            <a:pPr marL="0" indent="0">
              <a:buNone/>
            </a:pPr>
            <a:endParaRPr lang="en-US" dirty="0"/>
          </a:p>
          <a:p>
            <a:pPr marL="0" indent="0">
              <a:buNone/>
            </a:pPr>
            <a:r>
              <a:rPr lang="en-US" dirty="0"/>
              <a:t>All operational records shall be maintained to allow the traceability of electrical and electronic equipment, including chain of custody documents, transport records</a:t>
            </a:r>
            <a:r>
              <a:rPr lang="en-US" sz="2800" dirty="0"/>
              <a:t>.</a:t>
            </a:r>
          </a:p>
        </p:txBody>
      </p:sp>
      <p:sp>
        <p:nvSpPr>
          <p:cNvPr id="4" name="Slide Number Placeholder 3"/>
          <p:cNvSpPr>
            <a:spLocks noGrp="1"/>
          </p:cNvSpPr>
          <p:nvPr>
            <p:ph type="sldNum" sz="quarter" idx="12"/>
          </p:nvPr>
        </p:nvSpPr>
        <p:spPr/>
        <p:txBody>
          <a:bodyPr/>
          <a:lstStyle/>
          <a:p>
            <a:pPr>
              <a:defRPr/>
            </a:pPr>
            <a:fld id="{6ECCBBE1-E7CA-4957-B0C5-A497815C179A}" type="slidenum">
              <a:rPr lang="sv-SE" altLang="af-ZA" smtClean="0"/>
              <a:pPr>
                <a:defRPr/>
              </a:pPr>
              <a:t>20</a:t>
            </a:fld>
            <a:endParaRPr lang="sv-SE" altLang="af-ZA"/>
          </a:p>
        </p:txBody>
      </p:sp>
    </p:spTree>
    <p:extLst>
      <p:ext uri="{BB962C8B-B14F-4D97-AF65-F5344CB8AC3E}">
        <p14:creationId xmlns:p14="http://schemas.microsoft.com/office/powerpoint/2010/main" val="2771934620"/>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756CC-C716-01D6-FEEA-80525B122F0E}"/>
              </a:ext>
            </a:extLst>
          </p:cNvPr>
          <p:cNvSpPr>
            <a:spLocks noGrp="1"/>
          </p:cNvSpPr>
          <p:nvPr>
            <p:ph type="title"/>
          </p:nvPr>
        </p:nvSpPr>
        <p:spPr/>
        <p:txBody>
          <a:bodyPr/>
          <a:lstStyle/>
          <a:p>
            <a:pPr algn="ctr"/>
            <a:r>
              <a:rPr lang="en-US" dirty="0"/>
              <a:t>Conclusion</a:t>
            </a:r>
          </a:p>
        </p:txBody>
      </p:sp>
      <p:sp>
        <p:nvSpPr>
          <p:cNvPr id="3" name="Content Placeholder 2">
            <a:extLst>
              <a:ext uri="{FF2B5EF4-FFF2-40B4-BE49-F238E27FC236}">
                <a16:creationId xmlns:a16="http://schemas.microsoft.com/office/drawing/2014/main" id="{5E94572E-D70C-D379-700C-3F149FDD81C2}"/>
              </a:ext>
            </a:extLst>
          </p:cNvPr>
          <p:cNvSpPr>
            <a:spLocks noGrp="1"/>
          </p:cNvSpPr>
          <p:nvPr>
            <p:ph idx="1"/>
          </p:nvPr>
        </p:nvSpPr>
        <p:spPr/>
        <p:txBody>
          <a:bodyPr/>
          <a:lstStyle/>
          <a:p>
            <a:pPr marL="0" indent="0" algn="ctr">
              <a:buNone/>
            </a:pPr>
            <a:endParaRPr lang="en-US" b="1" i="1" dirty="0"/>
          </a:p>
          <a:p>
            <a:pPr marL="0" indent="0" algn="ctr">
              <a:buNone/>
            </a:pPr>
            <a:r>
              <a:rPr lang="en-US" b="1" i="1" dirty="0"/>
              <a:t>Standards ensure the safety, quality and reliability of products and services;  facilitate trade and protect our health and the health of the environment</a:t>
            </a:r>
          </a:p>
          <a:p>
            <a:pPr marL="0" indent="0" algn="ctr">
              <a:buNone/>
            </a:pPr>
            <a:endParaRPr lang="en-US" b="1" i="1" dirty="0"/>
          </a:p>
          <a:p>
            <a:pPr marL="0" indent="0" algn="ctr">
              <a:buNone/>
            </a:pPr>
            <a:r>
              <a:rPr lang="en-US" sz="3600" b="1" i="1" dirty="0"/>
              <a:t>Lets play our part</a:t>
            </a:r>
          </a:p>
        </p:txBody>
      </p:sp>
      <p:sp>
        <p:nvSpPr>
          <p:cNvPr id="4" name="Slide Number Placeholder 3">
            <a:extLst>
              <a:ext uri="{FF2B5EF4-FFF2-40B4-BE49-F238E27FC236}">
                <a16:creationId xmlns:a16="http://schemas.microsoft.com/office/drawing/2014/main" id="{3009AAB5-B6F1-0EA7-BD10-01D66DB86C2D}"/>
              </a:ext>
            </a:extLst>
          </p:cNvPr>
          <p:cNvSpPr>
            <a:spLocks noGrp="1"/>
          </p:cNvSpPr>
          <p:nvPr>
            <p:ph type="sldNum" sz="quarter" idx="12"/>
          </p:nvPr>
        </p:nvSpPr>
        <p:spPr/>
        <p:txBody>
          <a:bodyPr/>
          <a:lstStyle/>
          <a:p>
            <a:pPr>
              <a:defRPr/>
            </a:pPr>
            <a:fld id="{6ECCBBE1-E7CA-4957-B0C5-A497815C179A}" type="slidenum">
              <a:rPr lang="sv-SE" altLang="af-ZA" smtClean="0"/>
              <a:pPr>
                <a:defRPr/>
              </a:pPr>
              <a:t>21</a:t>
            </a:fld>
            <a:endParaRPr lang="sv-SE" altLang="af-ZA"/>
          </a:p>
        </p:txBody>
      </p:sp>
    </p:spTree>
    <p:extLst>
      <p:ext uri="{BB962C8B-B14F-4D97-AF65-F5344CB8AC3E}">
        <p14:creationId xmlns:p14="http://schemas.microsoft.com/office/powerpoint/2010/main" val="1081029709"/>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8000" b="1" dirty="0"/>
              <a:t>Thank you</a:t>
            </a:r>
          </a:p>
        </p:txBody>
      </p:sp>
      <p:sp>
        <p:nvSpPr>
          <p:cNvPr id="4" name="Slide Number Placeholder 3"/>
          <p:cNvSpPr>
            <a:spLocks noGrp="1"/>
          </p:cNvSpPr>
          <p:nvPr>
            <p:ph type="sldNum" sz="quarter" idx="12"/>
          </p:nvPr>
        </p:nvSpPr>
        <p:spPr/>
        <p:txBody>
          <a:bodyPr/>
          <a:lstStyle/>
          <a:p>
            <a:pPr>
              <a:defRPr/>
            </a:pPr>
            <a:fld id="{6ECCBBE1-E7CA-4957-B0C5-A497815C179A}" type="slidenum">
              <a:rPr lang="sv-SE" altLang="af-ZA" smtClean="0"/>
              <a:pPr>
                <a:defRPr/>
              </a:pPr>
              <a:t>22</a:t>
            </a:fld>
            <a:endParaRPr lang="sv-SE" altLang="af-ZA"/>
          </a:p>
        </p:txBody>
      </p:sp>
    </p:spTree>
    <p:extLst>
      <p:ext uri="{BB962C8B-B14F-4D97-AF65-F5344CB8AC3E}">
        <p14:creationId xmlns:p14="http://schemas.microsoft.com/office/powerpoint/2010/main" val="322235075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9EC1B-FF0B-10EC-D2E0-5B914871B928}"/>
              </a:ext>
            </a:extLst>
          </p:cNvPr>
          <p:cNvSpPr>
            <a:spLocks noGrp="1"/>
          </p:cNvSpPr>
          <p:nvPr>
            <p:ph type="title"/>
          </p:nvPr>
        </p:nvSpPr>
        <p:spPr>
          <a:xfrm>
            <a:off x="1066800" y="685800"/>
            <a:ext cx="7924800" cy="464527"/>
          </a:xfrm>
        </p:spPr>
        <p:txBody>
          <a:bodyPr/>
          <a:lstStyle/>
          <a:p>
            <a:pPr>
              <a:defRPr/>
            </a:pPr>
            <a:r>
              <a:rPr lang="en-US" dirty="0"/>
              <a:t>	</a:t>
            </a:r>
            <a:r>
              <a:rPr lang="en-US" sz="2215" dirty="0"/>
              <a:t>Who Are We ? TBS </a:t>
            </a:r>
          </a:p>
        </p:txBody>
      </p:sp>
      <p:sp>
        <p:nvSpPr>
          <p:cNvPr id="17411" name="Content Placeholder 2">
            <a:extLst>
              <a:ext uri="{FF2B5EF4-FFF2-40B4-BE49-F238E27FC236}">
                <a16:creationId xmlns:a16="http://schemas.microsoft.com/office/drawing/2014/main" id="{BC25FDD3-F389-26FA-31C5-21DB0C7553A2}"/>
              </a:ext>
            </a:extLst>
          </p:cNvPr>
          <p:cNvSpPr>
            <a:spLocks noGrp="1" noChangeArrowheads="1"/>
          </p:cNvSpPr>
          <p:nvPr>
            <p:ph idx="1"/>
          </p:nvPr>
        </p:nvSpPr>
        <p:spPr>
          <a:xfrm>
            <a:off x="3109547" y="1235320"/>
            <a:ext cx="5501054" cy="4444511"/>
          </a:xfrm>
        </p:spPr>
        <p:txBody>
          <a:bodyPr/>
          <a:lstStyle/>
          <a:p>
            <a:pPr algn="just">
              <a:buFont typeface="Wingdings" panose="05000000000000000000" pitchFamily="2" charset="2"/>
              <a:buChar char="v"/>
            </a:pPr>
            <a:r>
              <a:rPr lang="en-GB" altLang="en-US" sz="2400" dirty="0"/>
              <a:t>Tanzania Bureau of Standards (TBS), the National Standards, established by the Standards Act </a:t>
            </a:r>
            <a:r>
              <a:rPr lang="en-GB" altLang="en-US" sz="2400" dirty="0">
                <a:solidFill>
                  <a:srgbClr val="FF0000"/>
                </a:solidFill>
              </a:rPr>
              <a:t>No 1 of 1975 </a:t>
            </a:r>
            <a:r>
              <a:rPr lang="en-GB" altLang="en-US" sz="2400" dirty="0"/>
              <a:t>as amended by Act </a:t>
            </a:r>
            <a:r>
              <a:rPr lang="en-GB" altLang="en-US" sz="2400" dirty="0">
                <a:solidFill>
                  <a:srgbClr val="FF0000"/>
                </a:solidFill>
              </a:rPr>
              <a:t>No. 2 of 2009</a:t>
            </a:r>
            <a:r>
              <a:rPr lang="en-GB" altLang="en-US" sz="2400" dirty="0"/>
              <a:t>,</a:t>
            </a:r>
          </a:p>
          <a:p>
            <a:pPr algn="just">
              <a:buFont typeface="Wingdings" panose="05000000000000000000" pitchFamily="2" charset="2"/>
              <a:buChar char="v"/>
            </a:pPr>
            <a:r>
              <a:rPr lang="en-GB" altLang="en-US" sz="2400" dirty="0"/>
              <a:t>Mandated to formulate national standards, standards implementation, training and provide certification services</a:t>
            </a:r>
          </a:p>
          <a:p>
            <a:pPr algn="just">
              <a:buFont typeface="Wingdings" panose="05000000000000000000" pitchFamily="2" charset="2"/>
              <a:buChar char="v"/>
            </a:pPr>
            <a:r>
              <a:rPr lang="en-GB" altLang="en-US" sz="2400" dirty="0"/>
              <a:t>Published about more than 2500 National Standards to date</a:t>
            </a:r>
          </a:p>
          <a:p>
            <a:pPr marL="0" indent="0">
              <a:buNone/>
            </a:pPr>
            <a:endParaRPr lang="en-US" altLang="en-US" dirty="0"/>
          </a:p>
        </p:txBody>
      </p:sp>
      <p:sp>
        <p:nvSpPr>
          <p:cNvPr id="5" name="Date Placeholder 4">
            <a:extLst>
              <a:ext uri="{FF2B5EF4-FFF2-40B4-BE49-F238E27FC236}">
                <a16:creationId xmlns:a16="http://schemas.microsoft.com/office/drawing/2014/main" id="{46500B90-BD3C-D03C-5D15-D02225BB7C40}"/>
              </a:ext>
            </a:extLst>
          </p:cNvPr>
          <p:cNvSpPr>
            <a:spLocks noGrp="1"/>
          </p:cNvSpPr>
          <p:nvPr>
            <p:ph type="dt" sz="quarter" idx="11"/>
          </p:nvPr>
        </p:nvSpPr>
        <p:spPr/>
        <p:txBody>
          <a:bodyPr/>
          <a:lstStyle/>
          <a:p>
            <a:pPr>
              <a:defRPr/>
            </a:pPr>
            <a:fld id="{72CA0C97-45D1-4959-8118-C25FD0048BE4}" type="datetime3">
              <a:rPr lang="en-GB" smtClean="0"/>
              <a:pPr>
                <a:defRPr/>
              </a:pPr>
              <a:t>20 March, 2023</a:t>
            </a:fld>
            <a:endParaRPr lang="en-US"/>
          </a:p>
        </p:txBody>
      </p:sp>
      <p:sp>
        <p:nvSpPr>
          <p:cNvPr id="17413" name="Slide Number Placeholder 5">
            <a:extLst>
              <a:ext uri="{FF2B5EF4-FFF2-40B4-BE49-F238E27FC236}">
                <a16:creationId xmlns:a16="http://schemas.microsoft.com/office/drawing/2014/main" id="{0D1D4588-08C7-E46B-72B0-52F86B553AE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2954">
                <a:solidFill>
                  <a:schemeClr val="tx1"/>
                </a:solidFill>
                <a:latin typeface="Arial" panose="020B0604020202020204" pitchFamily="34" charset="0"/>
              </a:defRPr>
            </a:lvl1pPr>
            <a:lvl2pPr marL="685817" indent="-263776">
              <a:spcBef>
                <a:spcPct val="20000"/>
              </a:spcBef>
              <a:buClr>
                <a:schemeClr val="accent2"/>
              </a:buClr>
              <a:buSzPct val="80000"/>
              <a:buFont typeface="Wingdings" panose="05000000000000000000" pitchFamily="2" charset="2"/>
              <a:buChar char="¨"/>
              <a:defRPr sz="2585">
                <a:solidFill>
                  <a:schemeClr val="tx1"/>
                </a:solidFill>
                <a:latin typeface="Arial" panose="020B0604020202020204" pitchFamily="34" charset="0"/>
              </a:defRPr>
            </a:lvl2pPr>
            <a:lvl3pPr marL="1055103" indent="-211021">
              <a:spcBef>
                <a:spcPct val="20000"/>
              </a:spcBef>
              <a:buClr>
                <a:schemeClr val="bg2"/>
              </a:buClr>
              <a:buSzPct val="65000"/>
              <a:buFont typeface="Wingdings" panose="05000000000000000000" pitchFamily="2" charset="2"/>
              <a:buChar char="n"/>
              <a:defRPr sz="2215">
                <a:solidFill>
                  <a:schemeClr val="tx1"/>
                </a:solidFill>
                <a:latin typeface="Arial" panose="020B0604020202020204" pitchFamily="34" charset="0"/>
              </a:defRPr>
            </a:lvl3pPr>
            <a:lvl4pPr marL="1477145" indent="-211021">
              <a:spcBef>
                <a:spcPct val="20000"/>
              </a:spcBef>
              <a:buClr>
                <a:schemeClr val="accent2"/>
              </a:buClr>
              <a:buSzPct val="70000"/>
              <a:buFont typeface="Wingdings" panose="05000000000000000000" pitchFamily="2" charset="2"/>
              <a:buChar char="¨"/>
              <a:defRPr sz="1846">
                <a:solidFill>
                  <a:schemeClr val="tx1"/>
                </a:solidFill>
                <a:latin typeface="Arial" panose="020B0604020202020204" pitchFamily="34" charset="0"/>
              </a:defRPr>
            </a:lvl4pPr>
            <a:lvl5pPr marL="1899186" indent="-211021">
              <a:spcBef>
                <a:spcPct val="20000"/>
              </a:spcBef>
              <a:buClr>
                <a:schemeClr val="bg2"/>
              </a:buClr>
              <a:buFont typeface="Wingdings" panose="05000000000000000000" pitchFamily="2" charset="2"/>
              <a:buChar char="§"/>
              <a:defRPr sz="1846">
                <a:solidFill>
                  <a:schemeClr val="tx1"/>
                </a:solidFill>
                <a:latin typeface="Arial" panose="020B0604020202020204" pitchFamily="34" charset="0"/>
              </a:defRPr>
            </a:lvl5pPr>
            <a:lvl6pPr marL="2321227" indent="-211021" eaLnBrk="0" fontAlgn="base" hangingPunct="0">
              <a:spcBef>
                <a:spcPct val="20000"/>
              </a:spcBef>
              <a:spcAft>
                <a:spcPct val="0"/>
              </a:spcAft>
              <a:buClr>
                <a:schemeClr val="bg2"/>
              </a:buClr>
              <a:buFont typeface="Wingdings" panose="05000000000000000000" pitchFamily="2" charset="2"/>
              <a:buChar char="§"/>
              <a:defRPr sz="1846">
                <a:solidFill>
                  <a:schemeClr val="tx1"/>
                </a:solidFill>
                <a:latin typeface="Arial" panose="020B0604020202020204" pitchFamily="34" charset="0"/>
              </a:defRPr>
            </a:lvl6pPr>
            <a:lvl7pPr marL="2743269" indent="-211021" eaLnBrk="0" fontAlgn="base" hangingPunct="0">
              <a:spcBef>
                <a:spcPct val="20000"/>
              </a:spcBef>
              <a:spcAft>
                <a:spcPct val="0"/>
              </a:spcAft>
              <a:buClr>
                <a:schemeClr val="bg2"/>
              </a:buClr>
              <a:buFont typeface="Wingdings" panose="05000000000000000000" pitchFamily="2" charset="2"/>
              <a:buChar char="§"/>
              <a:defRPr sz="1846">
                <a:solidFill>
                  <a:schemeClr val="tx1"/>
                </a:solidFill>
                <a:latin typeface="Arial" panose="020B0604020202020204" pitchFamily="34" charset="0"/>
              </a:defRPr>
            </a:lvl7pPr>
            <a:lvl8pPr marL="3165310" indent="-211021" eaLnBrk="0" fontAlgn="base" hangingPunct="0">
              <a:spcBef>
                <a:spcPct val="20000"/>
              </a:spcBef>
              <a:spcAft>
                <a:spcPct val="0"/>
              </a:spcAft>
              <a:buClr>
                <a:schemeClr val="bg2"/>
              </a:buClr>
              <a:buFont typeface="Wingdings" panose="05000000000000000000" pitchFamily="2" charset="2"/>
              <a:buChar char="§"/>
              <a:defRPr sz="1846">
                <a:solidFill>
                  <a:schemeClr val="tx1"/>
                </a:solidFill>
                <a:latin typeface="Arial" panose="020B0604020202020204" pitchFamily="34" charset="0"/>
              </a:defRPr>
            </a:lvl8pPr>
            <a:lvl9pPr marL="3587351" indent="-211021" eaLnBrk="0" fontAlgn="base" hangingPunct="0">
              <a:spcBef>
                <a:spcPct val="20000"/>
              </a:spcBef>
              <a:spcAft>
                <a:spcPct val="0"/>
              </a:spcAft>
              <a:buClr>
                <a:schemeClr val="bg2"/>
              </a:buClr>
              <a:buFont typeface="Wingdings" panose="05000000000000000000" pitchFamily="2" charset="2"/>
              <a:buChar char="§"/>
              <a:defRPr sz="1846">
                <a:solidFill>
                  <a:schemeClr val="tx1"/>
                </a:solidFill>
                <a:latin typeface="Arial" panose="020B0604020202020204" pitchFamily="34" charset="0"/>
              </a:defRPr>
            </a:lvl9pPr>
          </a:lstStyle>
          <a:p>
            <a:pPr>
              <a:spcBef>
                <a:spcPct val="0"/>
              </a:spcBef>
              <a:buClrTx/>
              <a:buSzTx/>
              <a:buFontTx/>
              <a:buNone/>
            </a:pPr>
            <a:fld id="{664EC6DB-882A-43B9-987B-A6430E488255}" type="slidenum">
              <a:rPr lang="en-US" altLang="en-US" sz="1846">
                <a:solidFill>
                  <a:srgbClr val="000000"/>
                </a:solidFill>
                <a:latin typeface="Arial Black" panose="020B0A04020102020204" pitchFamily="34" charset="0"/>
              </a:rPr>
              <a:pPr>
                <a:spcBef>
                  <a:spcPct val="0"/>
                </a:spcBef>
                <a:buClrTx/>
                <a:buSzTx/>
                <a:buFontTx/>
                <a:buNone/>
              </a:pPr>
              <a:t>3</a:t>
            </a:fld>
            <a:endParaRPr lang="en-US" altLang="en-US" sz="1846">
              <a:solidFill>
                <a:srgbClr val="000000"/>
              </a:solidFill>
              <a:latin typeface="Arial Black" panose="020B0A04020102020204" pitchFamily="34" charset="0"/>
            </a:endParaRPr>
          </a:p>
        </p:txBody>
      </p:sp>
      <p:pic>
        <p:nvPicPr>
          <p:cNvPr id="17414" name="Picture 2">
            <a:extLst>
              <a:ext uri="{FF2B5EF4-FFF2-40B4-BE49-F238E27FC236}">
                <a16:creationId xmlns:a16="http://schemas.microsoft.com/office/drawing/2014/main" id="{7C91F840-2094-DDAA-5A4E-5C6B143B9D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5816" y="1197220"/>
            <a:ext cx="2593731" cy="22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Content Placeholder 6">
            <a:extLst>
              <a:ext uri="{FF2B5EF4-FFF2-40B4-BE49-F238E27FC236}">
                <a16:creationId xmlns:a16="http://schemas.microsoft.com/office/drawing/2014/main" id="{CB4434C8-423C-38A2-67CF-AFD40012A06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708" y="3445852"/>
            <a:ext cx="2499946" cy="2130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Box 8">
            <a:extLst>
              <a:ext uri="{FF2B5EF4-FFF2-40B4-BE49-F238E27FC236}">
                <a16:creationId xmlns:a16="http://schemas.microsoft.com/office/drawing/2014/main" id="{C0C4B228-431E-9FC2-95D0-807251E880BB}"/>
              </a:ext>
            </a:extLst>
          </p:cNvPr>
          <p:cNvSpPr txBox="1">
            <a:spLocks noChangeArrowheads="1"/>
          </p:cNvSpPr>
          <p:nvPr/>
        </p:nvSpPr>
        <p:spPr bwMode="auto">
          <a:xfrm>
            <a:off x="1066800" y="1197220"/>
            <a:ext cx="1166446" cy="13041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662" dirty="0"/>
          </a:p>
        </p:txBody>
      </p:sp>
      <p:sp>
        <p:nvSpPr>
          <p:cNvPr id="17417" name="TextBox 9">
            <a:extLst>
              <a:ext uri="{FF2B5EF4-FFF2-40B4-BE49-F238E27FC236}">
                <a16:creationId xmlns:a16="http://schemas.microsoft.com/office/drawing/2014/main" id="{333A43A1-A307-5F8A-48A5-7FE99859852C}"/>
              </a:ext>
            </a:extLst>
          </p:cNvPr>
          <p:cNvSpPr txBox="1">
            <a:spLocks noChangeArrowheads="1"/>
          </p:cNvSpPr>
          <p:nvPr/>
        </p:nvSpPr>
        <p:spPr bwMode="auto">
          <a:xfrm>
            <a:off x="1066800" y="3541837"/>
            <a:ext cx="1166446" cy="17519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662" dirty="0"/>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4F6A4-2AF9-383D-5D70-93B781032915}"/>
              </a:ext>
            </a:extLst>
          </p:cNvPr>
          <p:cNvSpPr>
            <a:spLocks noGrp="1"/>
          </p:cNvSpPr>
          <p:nvPr>
            <p:ph type="title"/>
          </p:nvPr>
        </p:nvSpPr>
        <p:spPr>
          <a:xfrm>
            <a:off x="1301261" y="545123"/>
            <a:ext cx="6822831" cy="562708"/>
          </a:xfrm>
        </p:spPr>
        <p:txBody>
          <a:bodyPr/>
          <a:lstStyle/>
          <a:p>
            <a:pPr algn="ctr" eaLnBrk="1" hangingPunct="1">
              <a:defRPr/>
            </a:pPr>
            <a:r>
              <a:rPr lang="en-US" sz="3692" dirty="0"/>
              <a:t>What is a standard?</a:t>
            </a:r>
          </a:p>
        </p:txBody>
      </p:sp>
      <p:sp>
        <p:nvSpPr>
          <p:cNvPr id="7171" name="Content Placeholder 2">
            <a:extLst>
              <a:ext uri="{FF2B5EF4-FFF2-40B4-BE49-F238E27FC236}">
                <a16:creationId xmlns:a16="http://schemas.microsoft.com/office/drawing/2014/main" id="{BA72B03D-3C73-3FE9-6760-FEC62FA5BF44}"/>
              </a:ext>
            </a:extLst>
          </p:cNvPr>
          <p:cNvSpPr>
            <a:spLocks noGrp="1"/>
          </p:cNvSpPr>
          <p:nvPr>
            <p:ph idx="1"/>
          </p:nvPr>
        </p:nvSpPr>
        <p:spPr>
          <a:xfrm>
            <a:off x="914400" y="1178169"/>
            <a:ext cx="7596554" cy="4572000"/>
          </a:xfrm>
        </p:spPr>
        <p:txBody>
          <a:bodyPr/>
          <a:lstStyle/>
          <a:p>
            <a:pPr eaLnBrk="1" hangingPunct="1">
              <a:buFont typeface="Wingdings" panose="05000000000000000000" pitchFamily="2" charset="2"/>
              <a:buChar char="q"/>
              <a:defRPr/>
            </a:pPr>
            <a:r>
              <a:rPr lang="en-US" dirty="0">
                <a:latin typeface="+mj-lt"/>
              </a:rPr>
              <a:t>A </a:t>
            </a:r>
            <a:r>
              <a:rPr lang="en-US" b="1" dirty="0">
                <a:latin typeface="+mj-lt"/>
              </a:rPr>
              <a:t>standard </a:t>
            </a:r>
            <a:r>
              <a:rPr lang="en-US" dirty="0">
                <a:latin typeface="+mj-lt"/>
                <a:ea typeface="Calibri"/>
                <a:cs typeface="Times New Roman"/>
              </a:rPr>
              <a:t>is a document that provides requirements, specifications, guidelines or characteristics that can be used </a:t>
            </a:r>
            <a:r>
              <a:rPr lang="en-US" dirty="0">
                <a:solidFill>
                  <a:srgbClr val="FF0000"/>
                </a:solidFill>
                <a:latin typeface="+mj-lt"/>
                <a:ea typeface="Calibri"/>
                <a:cs typeface="Times New Roman"/>
              </a:rPr>
              <a:t>consistently</a:t>
            </a:r>
            <a:r>
              <a:rPr lang="en-US" dirty="0">
                <a:latin typeface="+mj-lt"/>
                <a:ea typeface="Calibri"/>
                <a:cs typeface="Times New Roman"/>
              </a:rPr>
              <a:t> to ensure that materials, products, processes and services are fit for their purpose.</a:t>
            </a:r>
          </a:p>
          <a:p>
            <a:pPr marL="0" indent="0" eaLnBrk="1" hangingPunct="1">
              <a:buNone/>
              <a:defRPr/>
            </a:pPr>
            <a:endParaRPr lang="en-US" dirty="0">
              <a:latin typeface="+mj-lt"/>
              <a:ea typeface="Calibri"/>
              <a:cs typeface="Times New Roman"/>
            </a:endParaRPr>
          </a:p>
          <a:p>
            <a:pPr eaLnBrk="1" hangingPunct="1">
              <a:buFont typeface="Wingdings" panose="05000000000000000000" pitchFamily="2" charset="2"/>
              <a:buChar char="q"/>
              <a:defRPr/>
            </a:pPr>
            <a:r>
              <a:rPr lang="en-US" dirty="0">
                <a:latin typeface="+mj-lt"/>
                <a:cs typeface="Times New Roman"/>
              </a:rPr>
              <a:t>Standard ensures quality and safety to the producer, consumer and environment.</a:t>
            </a:r>
            <a:endParaRPr lang="en-US" dirty="0">
              <a:latin typeface="+mj-lt"/>
            </a:endParaRPr>
          </a:p>
          <a:p>
            <a:pPr eaLnBrk="1" hangingPunct="1">
              <a:buFont typeface="Wingdings" panose="05000000000000000000" pitchFamily="2" charset="2"/>
              <a:buChar char="q"/>
              <a:defRPr/>
            </a:pPr>
            <a:endParaRPr lang="en-US" dirty="0"/>
          </a:p>
          <a:p>
            <a:pPr eaLnBrk="1" hangingPunct="1">
              <a:buFont typeface="Wingdings" panose="05000000000000000000" pitchFamily="2" charset="2"/>
              <a:buChar char="q"/>
              <a:defRPr/>
            </a:pPr>
            <a:endParaRPr lang="en-US" dirty="0"/>
          </a:p>
          <a:p>
            <a:pPr eaLnBrk="1" hangingPunct="1">
              <a:buFont typeface="Wingdings" panose="05000000000000000000" pitchFamily="2" charset="2"/>
              <a:buChar char="q"/>
              <a:defRPr/>
            </a:pPr>
            <a:endParaRPr lang="en-GB" dirty="0"/>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897688" cy="811560"/>
          </a:xfrm>
        </p:spPr>
        <p:txBody>
          <a:bodyPr/>
          <a:lstStyle/>
          <a:p>
            <a:pPr algn="ctr"/>
            <a:r>
              <a:rPr lang="en-GB" sz="4000" dirty="0"/>
              <a:t>Principles of Standards Development </a:t>
            </a:r>
          </a:p>
        </p:txBody>
      </p:sp>
      <p:sp>
        <p:nvSpPr>
          <p:cNvPr id="3" name="Content Placeholder 2"/>
          <p:cNvSpPr>
            <a:spLocks noGrp="1"/>
          </p:cNvSpPr>
          <p:nvPr>
            <p:ph idx="1"/>
          </p:nvPr>
        </p:nvSpPr>
        <p:spPr>
          <a:xfrm>
            <a:off x="467544" y="1484784"/>
            <a:ext cx="8208912" cy="5256584"/>
          </a:xfrm>
        </p:spPr>
        <p:txBody>
          <a:bodyPr/>
          <a:lstStyle/>
          <a:p>
            <a:pPr algn="just"/>
            <a:r>
              <a:rPr lang="en-GB" altLang="en-US" sz="2800" dirty="0"/>
              <a:t>Standards Development process follows the International Best Practice, describe in the world Trade Organization/Technical Barrier to Trade (</a:t>
            </a:r>
            <a:r>
              <a:rPr lang="en-GB" altLang="en-US" sz="2800" b="1" dirty="0"/>
              <a:t>WTO/TBT</a:t>
            </a:r>
            <a:r>
              <a:rPr lang="en-GB" altLang="en-US" sz="2800" dirty="0"/>
              <a:t>) agreements, under</a:t>
            </a:r>
          </a:p>
          <a:p>
            <a:pPr algn="just"/>
            <a:r>
              <a:rPr lang="en-GB" altLang="en-US" sz="2800" dirty="0"/>
              <a:t>Art. 4, Annex 3 (</a:t>
            </a:r>
            <a:r>
              <a:rPr lang="en-GB" altLang="en-US" sz="2800" b="1" i="1" dirty="0"/>
              <a:t>Code of preparation, Adoption, and application of Standards</a:t>
            </a:r>
            <a:r>
              <a:rPr lang="en-GB" altLang="en-US" sz="2800" dirty="0"/>
              <a:t>)</a:t>
            </a:r>
          </a:p>
          <a:p>
            <a:pPr algn="just"/>
            <a:r>
              <a:rPr lang="en-GB" altLang="en-US" sz="2800" dirty="0"/>
              <a:t>it outline 10 principles 7 from WTO/TBT and ISO has added 3 principles:</a:t>
            </a:r>
          </a:p>
          <a:p>
            <a:pPr marL="0" indent="0">
              <a:buNone/>
            </a:pPr>
            <a:endParaRPr lang="en-GB" dirty="0"/>
          </a:p>
        </p:txBody>
      </p:sp>
      <p:sp>
        <p:nvSpPr>
          <p:cNvPr id="4" name="Slide Number Placeholder 3"/>
          <p:cNvSpPr>
            <a:spLocks noGrp="1"/>
          </p:cNvSpPr>
          <p:nvPr>
            <p:ph type="sldNum" sz="quarter" idx="12"/>
          </p:nvPr>
        </p:nvSpPr>
        <p:spPr/>
        <p:txBody>
          <a:bodyPr/>
          <a:lstStyle/>
          <a:p>
            <a:pPr>
              <a:defRPr/>
            </a:pPr>
            <a:fld id="{6ECCBBE1-E7CA-4957-B0C5-A497815C179A}" type="slidenum">
              <a:rPr lang="sv-SE" altLang="af-ZA" smtClean="0"/>
              <a:pPr>
                <a:defRPr/>
              </a:pPr>
              <a:t>5</a:t>
            </a:fld>
            <a:endParaRPr lang="sv-SE" altLang="af-ZA"/>
          </a:p>
        </p:txBody>
      </p:sp>
    </p:spTree>
    <p:extLst>
      <p:ext uri="{BB962C8B-B14F-4D97-AF65-F5344CB8AC3E}">
        <p14:creationId xmlns:p14="http://schemas.microsoft.com/office/powerpoint/2010/main" val="197257359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5B85C-84BE-0259-BD13-B41C01D9DA6D}"/>
              </a:ext>
            </a:extLst>
          </p:cNvPr>
          <p:cNvSpPr>
            <a:spLocks noGrp="1"/>
          </p:cNvSpPr>
          <p:nvPr>
            <p:ph type="title"/>
          </p:nvPr>
        </p:nvSpPr>
        <p:spPr/>
        <p:txBody>
          <a:bodyPr/>
          <a:lstStyle/>
          <a:p>
            <a:pPr>
              <a:defRPr/>
            </a:pPr>
            <a:r>
              <a:rPr lang="en-US" dirty="0"/>
              <a:t>Standards – Key principles</a:t>
            </a:r>
          </a:p>
        </p:txBody>
      </p:sp>
      <p:sp>
        <p:nvSpPr>
          <p:cNvPr id="3" name="Content Placeholder 2">
            <a:extLst>
              <a:ext uri="{FF2B5EF4-FFF2-40B4-BE49-F238E27FC236}">
                <a16:creationId xmlns:a16="http://schemas.microsoft.com/office/drawing/2014/main" id="{064EB07F-4E1F-8AFE-866D-DF2CA9BD8C3E}"/>
              </a:ext>
            </a:extLst>
          </p:cNvPr>
          <p:cNvSpPr>
            <a:spLocks noGrp="1"/>
          </p:cNvSpPr>
          <p:nvPr>
            <p:ph idx="1"/>
          </p:nvPr>
        </p:nvSpPr>
        <p:spPr>
          <a:xfrm>
            <a:off x="984738" y="1529862"/>
            <a:ext cx="7508631" cy="4824046"/>
          </a:xfrm>
        </p:spPr>
        <p:txBody>
          <a:bodyPr/>
          <a:lstStyle/>
          <a:p>
            <a:pPr>
              <a:defRPr/>
            </a:pPr>
            <a:r>
              <a:rPr lang="en-US" sz="2215" dirty="0"/>
              <a:t>Transparency</a:t>
            </a:r>
          </a:p>
          <a:p>
            <a:pPr>
              <a:defRPr/>
            </a:pPr>
            <a:r>
              <a:rPr lang="en-US" sz="2215" dirty="0">
                <a:solidFill>
                  <a:srgbClr val="FF0000"/>
                </a:solidFill>
              </a:rPr>
              <a:t>Openness</a:t>
            </a:r>
          </a:p>
          <a:p>
            <a:pPr>
              <a:defRPr/>
            </a:pPr>
            <a:r>
              <a:rPr lang="en-US" sz="2215" dirty="0"/>
              <a:t>Impartiality and </a:t>
            </a:r>
          </a:p>
          <a:p>
            <a:pPr>
              <a:defRPr/>
            </a:pPr>
            <a:r>
              <a:rPr lang="en-US" sz="2215" dirty="0"/>
              <a:t>Consensus	</a:t>
            </a:r>
          </a:p>
          <a:p>
            <a:pPr>
              <a:defRPr/>
            </a:pPr>
            <a:r>
              <a:rPr lang="en-US" sz="2215" dirty="0"/>
              <a:t>Effectiveness and relevance	</a:t>
            </a:r>
          </a:p>
          <a:p>
            <a:pPr>
              <a:defRPr/>
            </a:pPr>
            <a:r>
              <a:rPr lang="en-US" sz="2215" dirty="0"/>
              <a:t>Coherence </a:t>
            </a:r>
          </a:p>
          <a:p>
            <a:pPr>
              <a:defRPr/>
            </a:pPr>
            <a:r>
              <a:rPr lang="en-US" sz="2215" dirty="0"/>
              <a:t>Development dimension</a:t>
            </a:r>
          </a:p>
          <a:p>
            <a:pPr>
              <a:defRPr/>
            </a:pPr>
            <a:r>
              <a:rPr lang="en-US" sz="2215" dirty="0">
                <a:solidFill>
                  <a:srgbClr val="FF0000"/>
                </a:solidFill>
              </a:rPr>
              <a:t>Stakeholder engagement</a:t>
            </a:r>
          </a:p>
          <a:p>
            <a:pPr>
              <a:defRPr/>
            </a:pPr>
            <a:r>
              <a:rPr lang="en-US" sz="2215" dirty="0"/>
              <a:t>Due process</a:t>
            </a:r>
          </a:p>
          <a:p>
            <a:pPr>
              <a:defRPr/>
            </a:pPr>
            <a:r>
              <a:rPr lang="en-US" sz="2215" dirty="0"/>
              <a:t>National implementation/adoption</a:t>
            </a:r>
          </a:p>
          <a:p>
            <a:pPr marL="0" indent="0">
              <a:buNone/>
              <a:defRPr/>
            </a:pPr>
            <a:r>
              <a:rPr lang="en-US" sz="2215" dirty="0"/>
              <a:t>All to be adhered in the national Standard</a:t>
            </a:r>
          </a:p>
          <a:p>
            <a:pPr>
              <a:defRPr/>
            </a:pPr>
            <a:endParaRPr lang="en-US" dirty="0"/>
          </a:p>
        </p:txBody>
      </p:sp>
      <p:sp>
        <p:nvSpPr>
          <p:cNvPr id="18436" name="Slide Number Placeholder 3">
            <a:extLst>
              <a:ext uri="{FF2B5EF4-FFF2-40B4-BE49-F238E27FC236}">
                <a16:creationId xmlns:a16="http://schemas.microsoft.com/office/drawing/2014/main" id="{CBA4403F-ADB8-0FD7-A839-84EF032B9EA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17" indent="-263776">
              <a:defRPr>
                <a:solidFill>
                  <a:schemeClr val="tx1"/>
                </a:solidFill>
                <a:latin typeface="Arial" panose="020B0604020202020204" pitchFamily="34" charset="0"/>
                <a:cs typeface="Arial" panose="020B0604020202020204" pitchFamily="34" charset="0"/>
              </a:defRPr>
            </a:lvl2pPr>
            <a:lvl3pPr marL="1055103" indent="-211021">
              <a:defRPr>
                <a:solidFill>
                  <a:schemeClr val="tx1"/>
                </a:solidFill>
                <a:latin typeface="Arial" panose="020B0604020202020204" pitchFamily="34" charset="0"/>
                <a:cs typeface="Arial" panose="020B0604020202020204" pitchFamily="34" charset="0"/>
              </a:defRPr>
            </a:lvl3pPr>
            <a:lvl4pPr marL="1477145" indent="-211021">
              <a:defRPr>
                <a:solidFill>
                  <a:schemeClr val="tx1"/>
                </a:solidFill>
                <a:latin typeface="Arial" panose="020B0604020202020204" pitchFamily="34" charset="0"/>
                <a:cs typeface="Arial" panose="020B0604020202020204" pitchFamily="34" charset="0"/>
              </a:defRPr>
            </a:lvl4pPr>
            <a:lvl5pPr marL="1899186" indent="-211021">
              <a:defRPr>
                <a:solidFill>
                  <a:schemeClr val="tx1"/>
                </a:solidFill>
                <a:latin typeface="Arial" panose="020B0604020202020204" pitchFamily="34" charset="0"/>
                <a:cs typeface="Arial" panose="020B0604020202020204" pitchFamily="34" charset="0"/>
              </a:defRPr>
            </a:lvl5pPr>
            <a:lvl6pPr marL="2321227" indent="-21102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3269" indent="-21102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65310" indent="-21102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587351" indent="-21102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3D271B0-0976-4FAF-AC4E-D127C15EFD45}" type="slidenum">
              <a:rPr lang="sv-SE" altLang="af-ZA">
                <a:solidFill>
                  <a:srgbClr val="000000"/>
                </a:solidFill>
                <a:latin typeface="Arial Black" panose="020B0A04020102020204" pitchFamily="34" charset="0"/>
              </a:rPr>
              <a:pPr/>
              <a:t>6</a:t>
            </a:fld>
            <a:endParaRPr lang="sv-SE" altLang="af-ZA">
              <a:solidFill>
                <a:srgbClr val="000000"/>
              </a:solidFill>
              <a:latin typeface="Arial Black" panose="020B0A04020102020204" pitchFamily="34" charset="0"/>
            </a:endParaRPr>
          </a:p>
        </p:txBody>
      </p:sp>
      <p:sp>
        <p:nvSpPr>
          <p:cNvPr id="18437" name="Right Brace 5">
            <a:extLst>
              <a:ext uri="{FF2B5EF4-FFF2-40B4-BE49-F238E27FC236}">
                <a16:creationId xmlns:a16="http://schemas.microsoft.com/office/drawing/2014/main" id="{53B87900-27B7-CC0F-79A9-CDBC924D306B}"/>
              </a:ext>
            </a:extLst>
          </p:cNvPr>
          <p:cNvSpPr>
            <a:spLocks/>
          </p:cNvSpPr>
          <p:nvPr/>
        </p:nvSpPr>
        <p:spPr bwMode="auto">
          <a:xfrm>
            <a:off x="6024197" y="4492869"/>
            <a:ext cx="597877" cy="1184031"/>
          </a:xfrm>
          <a:prstGeom prst="rightBrace">
            <a:avLst>
              <a:gd name="adj1" fmla="val 8343"/>
              <a:gd name="adj2" fmla="val 50000"/>
            </a:avLst>
          </a:prstGeom>
          <a:solidFill>
            <a:schemeClr val="accent1"/>
          </a:solidFill>
          <a:ln w="9525" algn="ctr">
            <a:solidFill>
              <a:schemeClr val="tx1"/>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8438" name="Right Brace 6">
            <a:extLst>
              <a:ext uri="{FF2B5EF4-FFF2-40B4-BE49-F238E27FC236}">
                <a16:creationId xmlns:a16="http://schemas.microsoft.com/office/drawing/2014/main" id="{EB475101-F821-8947-2A9E-DD89BF17785F}"/>
              </a:ext>
            </a:extLst>
          </p:cNvPr>
          <p:cNvSpPr>
            <a:spLocks/>
          </p:cNvSpPr>
          <p:nvPr/>
        </p:nvSpPr>
        <p:spPr bwMode="auto">
          <a:xfrm>
            <a:off x="5997820" y="1529862"/>
            <a:ext cx="624254" cy="2706566"/>
          </a:xfrm>
          <a:prstGeom prst="rightBrace">
            <a:avLst>
              <a:gd name="adj1" fmla="val 8330"/>
              <a:gd name="adj2" fmla="val 50000"/>
            </a:avLst>
          </a:prstGeom>
          <a:solidFill>
            <a:schemeClr val="accent1"/>
          </a:solidFill>
          <a:ln w="9525" algn="ctr">
            <a:solidFill>
              <a:schemeClr val="tx1"/>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17326-5213-7327-7AAD-D7540F04831C}"/>
              </a:ext>
            </a:extLst>
          </p:cNvPr>
          <p:cNvSpPr>
            <a:spLocks noGrp="1"/>
          </p:cNvSpPr>
          <p:nvPr>
            <p:ph type="title"/>
          </p:nvPr>
        </p:nvSpPr>
        <p:spPr>
          <a:xfrm>
            <a:off x="1336431" y="685800"/>
            <a:ext cx="7315200" cy="882162"/>
          </a:xfrm>
        </p:spPr>
        <p:txBody>
          <a:bodyPr/>
          <a:lstStyle/>
          <a:p>
            <a:pPr>
              <a:defRPr/>
            </a:pPr>
            <a:r>
              <a:rPr lang="en-US" sz="2954" dirty="0"/>
              <a:t>BENEFITS OF STANDARDS</a:t>
            </a:r>
            <a:endParaRPr lang="en-GB" sz="2769" dirty="0"/>
          </a:p>
        </p:txBody>
      </p:sp>
      <p:sp>
        <p:nvSpPr>
          <p:cNvPr id="3" name="Content Placeholder 2">
            <a:extLst>
              <a:ext uri="{FF2B5EF4-FFF2-40B4-BE49-F238E27FC236}">
                <a16:creationId xmlns:a16="http://schemas.microsoft.com/office/drawing/2014/main" id="{C71812B7-80C6-05E0-76F1-166311D42CF1}"/>
              </a:ext>
            </a:extLst>
          </p:cNvPr>
          <p:cNvSpPr>
            <a:spLocks noGrp="1"/>
          </p:cNvSpPr>
          <p:nvPr>
            <p:ph idx="1"/>
          </p:nvPr>
        </p:nvSpPr>
        <p:spPr>
          <a:xfrm>
            <a:off x="709247" y="1529862"/>
            <a:ext cx="7710854" cy="5250474"/>
          </a:xfrm>
        </p:spPr>
        <p:txBody>
          <a:bodyPr/>
          <a:lstStyle/>
          <a:p>
            <a:pPr>
              <a:defRPr/>
            </a:pPr>
            <a:r>
              <a:rPr lang="en-US" sz="2769" dirty="0"/>
              <a:t>Trade facilitation</a:t>
            </a:r>
          </a:p>
          <a:p>
            <a:pPr>
              <a:defRPr/>
            </a:pPr>
            <a:r>
              <a:rPr lang="en-US" sz="2769" dirty="0"/>
              <a:t> Interchangeability</a:t>
            </a:r>
          </a:p>
          <a:p>
            <a:pPr>
              <a:defRPr/>
            </a:pPr>
            <a:r>
              <a:rPr lang="en-US" sz="2769" dirty="0"/>
              <a:t>Serve as means of communication</a:t>
            </a:r>
          </a:p>
          <a:p>
            <a:pPr>
              <a:defRPr/>
            </a:pPr>
            <a:r>
              <a:rPr lang="en-US" sz="2769" dirty="0"/>
              <a:t>Safeguards the environment, health and play important role in safety measures</a:t>
            </a:r>
          </a:p>
          <a:p>
            <a:pPr>
              <a:defRPr/>
            </a:pPr>
            <a:r>
              <a:rPr lang="en-US" sz="2769" dirty="0"/>
              <a:t>Safeguards consumer interests</a:t>
            </a:r>
          </a:p>
          <a:p>
            <a:pPr>
              <a:defRPr/>
            </a:pPr>
            <a:r>
              <a:rPr lang="en-US" sz="2769" dirty="0"/>
              <a:t>Applied in regulations</a:t>
            </a:r>
          </a:p>
          <a:p>
            <a:pPr>
              <a:defRPr/>
            </a:pPr>
            <a:r>
              <a:rPr lang="en-US" sz="2769" dirty="0"/>
              <a:t>Variety reduction </a:t>
            </a:r>
          </a:p>
          <a:p>
            <a:pPr>
              <a:defRPr/>
            </a:pPr>
            <a:r>
              <a:rPr lang="en-US" sz="2769" dirty="0"/>
              <a:t>Technology transfer</a:t>
            </a:r>
          </a:p>
          <a:p>
            <a:pPr marL="0" indent="0">
              <a:buNone/>
              <a:defRPr/>
            </a:pPr>
            <a:endParaRPr lang="en-GB" dirty="0"/>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17447-4C56-54EA-3454-D11A271164FA}"/>
              </a:ext>
            </a:extLst>
          </p:cNvPr>
          <p:cNvSpPr>
            <a:spLocks noGrp="1"/>
          </p:cNvSpPr>
          <p:nvPr>
            <p:ph type="title"/>
          </p:nvPr>
        </p:nvSpPr>
        <p:spPr/>
        <p:txBody>
          <a:bodyPr/>
          <a:lstStyle/>
          <a:p>
            <a:pPr>
              <a:defRPr/>
            </a:pPr>
            <a:r>
              <a:rPr lang="en-US" altLang="en-US" sz="3323" dirty="0"/>
              <a:t>Standards formulation</a:t>
            </a:r>
            <a:endParaRPr lang="en-US" sz="3323" dirty="0"/>
          </a:p>
        </p:txBody>
      </p:sp>
      <p:sp>
        <p:nvSpPr>
          <p:cNvPr id="17411" name="Content Placeholder 2">
            <a:extLst>
              <a:ext uri="{FF2B5EF4-FFF2-40B4-BE49-F238E27FC236}">
                <a16:creationId xmlns:a16="http://schemas.microsoft.com/office/drawing/2014/main" id="{10284B21-1540-EBED-6175-6C8AB50E05C5}"/>
              </a:ext>
            </a:extLst>
          </p:cNvPr>
          <p:cNvSpPr>
            <a:spLocks noGrp="1" noChangeArrowheads="1"/>
          </p:cNvSpPr>
          <p:nvPr>
            <p:ph idx="1"/>
          </p:nvPr>
        </p:nvSpPr>
        <p:spPr/>
        <p:txBody>
          <a:bodyPr/>
          <a:lstStyle/>
          <a:p>
            <a:pPr algn="just"/>
            <a:r>
              <a:rPr lang="en-US" altLang="en-US"/>
              <a:t>The process of standards formulation involves experts from different institutions</a:t>
            </a:r>
          </a:p>
          <a:p>
            <a:pPr algn="just"/>
            <a:r>
              <a:rPr lang="en-US" altLang="en-US"/>
              <a:t>They include but not limited to: manufacturers, regulators, researchers government institutions, NGOs and academic institutions </a:t>
            </a:r>
          </a:p>
          <a:p>
            <a:pPr algn="just"/>
            <a:r>
              <a:rPr lang="en-US" altLang="en-US"/>
              <a:t>TBS serves as secretariat </a:t>
            </a:r>
          </a:p>
          <a:p>
            <a:endParaRPr lang="en-US" altLang="en-US"/>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2446-34B3-73D4-5C79-A2AA53CD1EF2}"/>
              </a:ext>
            </a:extLst>
          </p:cNvPr>
          <p:cNvSpPr>
            <a:spLocks noGrp="1"/>
          </p:cNvSpPr>
          <p:nvPr>
            <p:ph type="title"/>
          </p:nvPr>
        </p:nvSpPr>
        <p:spPr>
          <a:xfrm>
            <a:off x="838200" y="685800"/>
            <a:ext cx="8153400" cy="914400"/>
          </a:xfrm>
        </p:spPr>
        <p:txBody>
          <a:bodyPr/>
          <a:lstStyle/>
          <a:p>
            <a:pPr>
              <a:defRPr/>
            </a:pPr>
            <a:r>
              <a:rPr lang="en-US" altLang="en-US" sz="3200" dirty="0"/>
              <a:t>Stages of Standards formulation</a:t>
            </a:r>
            <a:endParaRPr lang="en-US" sz="3200" dirty="0"/>
          </a:p>
        </p:txBody>
      </p:sp>
      <p:sp>
        <p:nvSpPr>
          <p:cNvPr id="31747" name="Content Placeholder 2">
            <a:extLst>
              <a:ext uri="{FF2B5EF4-FFF2-40B4-BE49-F238E27FC236}">
                <a16:creationId xmlns:a16="http://schemas.microsoft.com/office/drawing/2014/main" id="{3D4C70D0-5F2E-8871-FE53-F4D3650D91F8}"/>
              </a:ext>
            </a:extLst>
          </p:cNvPr>
          <p:cNvSpPr>
            <a:spLocks noGrp="1" noChangeArrowheads="1"/>
          </p:cNvSpPr>
          <p:nvPr>
            <p:ph idx="1"/>
          </p:nvPr>
        </p:nvSpPr>
        <p:spPr>
          <a:xfrm>
            <a:off x="609600" y="2133600"/>
            <a:ext cx="8229600" cy="4114800"/>
          </a:xfrm>
        </p:spPr>
        <p:txBody>
          <a:bodyPr/>
          <a:lstStyle/>
          <a:p>
            <a:r>
              <a:rPr lang="en-US" altLang="af-ZA" sz="2400" b="1" dirty="0"/>
              <a:t>Stage 1: </a:t>
            </a:r>
            <a:r>
              <a:rPr lang="en-US" altLang="af-ZA" sz="2400" dirty="0"/>
              <a:t>Working Group (WG)-</a:t>
            </a:r>
            <a:r>
              <a:rPr lang="en-US" altLang="af-ZA" sz="2400" b="1" dirty="0">
                <a:solidFill>
                  <a:srgbClr val="FF0000"/>
                </a:solidFill>
              </a:rPr>
              <a:t>optional.</a:t>
            </a:r>
            <a:endParaRPr lang="en-US" altLang="af-ZA" sz="2400" dirty="0"/>
          </a:p>
          <a:p>
            <a:r>
              <a:rPr lang="en-US" altLang="af-ZA" sz="2400" b="1" dirty="0"/>
              <a:t>Stage 2: </a:t>
            </a:r>
            <a:r>
              <a:rPr lang="en-US" altLang="af-ZA" sz="2400" dirty="0"/>
              <a:t>Technical Committee (TC).</a:t>
            </a:r>
          </a:p>
          <a:p>
            <a:r>
              <a:rPr lang="en-US" altLang="af-ZA" sz="2400" b="1" dirty="0"/>
              <a:t>Stage3: </a:t>
            </a:r>
            <a:r>
              <a:rPr lang="en-US" altLang="af-ZA" sz="2400" dirty="0"/>
              <a:t>Divisional Committee (DC).</a:t>
            </a:r>
          </a:p>
          <a:p>
            <a:r>
              <a:rPr lang="en-US" altLang="af-ZA" sz="2400" b="1" dirty="0"/>
              <a:t>Stage4: </a:t>
            </a:r>
            <a:r>
              <a:rPr lang="en-US" altLang="af-ZA" sz="2400" dirty="0"/>
              <a:t>Stakeholders Comments.</a:t>
            </a:r>
          </a:p>
          <a:p>
            <a:r>
              <a:rPr lang="en-US" altLang="af-ZA" sz="2400" b="1" dirty="0"/>
              <a:t>Stage5: </a:t>
            </a:r>
            <a:r>
              <a:rPr lang="en-US" altLang="af-ZA" sz="2400" dirty="0"/>
              <a:t>Approval by the Board of Directors.</a:t>
            </a:r>
          </a:p>
          <a:p>
            <a:r>
              <a:rPr lang="en-US" altLang="af-ZA" sz="2400" b="1" dirty="0"/>
              <a:t>Stage6: </a:t>
            </a:r>
            <a:r>
              <a:rPr lang="en-US" altLang="af-ZA" sz="2400" dirty="0" err="1"/>
              <a:t>Gazetting</a:t>
            </a:r>
            <a:r>
              <a:rPr lang="en-US" altLang="af-ZA" sz="2400" dirty="0"/>
              <a:t> by the Minister.</a:t>
            </a:r>
          </a:p>
          <a:p>
            <a:r>
              <a:rPr lang="en-US" altLang="af-ZA" sz="2400" b="1" dirty="0"/>
              <a:t>Stage 7: </a:t>
            </a:r>
            <a:r>
              <a:rPr lang="en-US" altLang="af-ZA" sz="2400" dirty="0"/>
              <a:t>Publication.</a:t>
            </a:r>
            <a:endParaRPr lang="en-US" altLang="af-ZA" sz="2400" b="1" dirty="0"/>
          </a:p>
          <a:p>
            <a:endParaRPr lang="en-US" altLang="en-US" dirty="0"/>
          </a:p>
        </p:txBody>
      </p:sp>
    </p:spTree>
  </p:cSld>
  <p:clrMapOvr>
    <a:masterClrMapping/>
  </p:clrMapOvr>
  <p:transition spd="slow"/>
</p:sld>
</file>

<file path=ppt/theme/theme1.xml><?xml version="1.0" encoding="utf-8"?>
<a:theme xmlns:a="http://schemas.openxmlformats.org/drawingml/2006/main" name="Grant proposa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Quality Culture TBS_Proposal submission_2">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TBS_presentation_template</Template>
  <TotalTime>22245</TotalTime>
  <Words>862</Words>
  <Application>Microsoft Office PowerPoint</Application>
  <PresentationFormat>On-screen Show (4:3)</PresentationFormat>
  <Paragraphs>138</Paragraphs>
  <Slides>22</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Arial Black</vt:lpstr>
      <vt:lpstr>Calibri</vt:lpstr>
      <vt:lpstr>Times New Roman</vt:lpstr>
      <vt:lpstr>Verdana</vt:lpstr>
      <vt:lpstr>Wingdings</vt:lpstr>
      <vt:lpstr>Grant proposal</vt:lpstr>
      <vt:lpstr>Quality Culture TBS_Proposal submission_2</vt:lpstr>
      <vt:lpstr>PowerPoint Presentation</vt:lpstr>
      <vt:lpstr>Contents</vt:lpstr>
      <vt:lpstr> Who Are We ? TBS </vt:lpstr>
      <vt:lpstr>What is a standard?</vt:lpstr>
      <vt:lpstr>Principles of Standards Development </vt:lpstr>
      <vt:lpstr>Standards – Key principles</vt:lpstr>
      <vt:lpstr>BENEFITS OF STANDARDS</vt:lpstr>
      <vt:lpstr>Standards formulation</vt:lpstr>
      <vt:lpstr>Stages of Standards formulation</vt:lpstr>
      <vt:lpstr>          E-waste standard</vt:lpstr>
      <vt:lpstr>E-waste Standard requirement</vt:lpstr>
      <vt:lpstr>E-waste Standard requirement</vt:lpstr>
      <vt:lpstr>E-waste Standard requirement</vt:lpstr>
      <vt:lpstr>E-waste Standard requirement</vt:lpstr>
      <vt:lpstr>E-waste Standard requirement</vt:lpstr>
      <vt:lpstr>E-waste Standard requirement</vt:lpstr>
      <vt:lpstr>E-waste Standard requirement</vt:lpstr>
      <vt:lpstr>E-waste Standard requirement</vt:lpstr>
      <vt:lpstr>E-waste Standard requirement</vt:lpstr>
      <vt:lpstr>E-waste Standard requirement</vt:lpstr>
      <vt:lpstr>Conclusion</vt:lpstr>
      <vt:lpstr>PowerPoint Presentation</vt:lpstr>
    </vt:vector>
  </TitlesOfParts>
  <Company>ſ退Ԑ</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Safari Fungo, 2014</dc:creator>
  <cp:lastModifiedBy>Nehemia Mwenisongole</cp:lastModifiedBy>
  <cp:revision>395</cp:revision>
  <dcterms:created xsi:type="dcterms:W3CDTF">2007-10-15T08:44:49Z</dcterms:created>
  <dcterms:modified xsi:type="dcterms:W3CDTF">2023-03-20T14:22:32Z</dcterms:modified>
</cp:coreProperties>
</file>